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3" r:id="rId1"/>
  </p:sldMasterIdLst>
  <p:notesMasterIdLst>
    <p:notesMasterId r:id="rId4"/>
  </p:notesMasterIdLst>
  <p:sldIdLst>
    <p:sldId id="273" r:id="rId2"/>
    <p:sldId id="269" r:id="rId3"/>
  </p:sldIdLst>
  <p:sldSz cx="7775575" cy="109077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99"/>
    <a:srgbClr val="FFFFCC"/>
    <a:srgbClr val="FF9999"/>
    <a:srgbClr val="FF9966"/>
    <a:srgbClr val="FF6699"/>
    <a:srgbClr val="FF3399"/>
    <a:srgbClr val="82582D"/>
    <a:srgbClr val="FF99CC"/>
    <a:srgbClr val="E947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4660"/>
  </p:normalViewPr>
  <p:slideViewPr>
    <p:cSldViewPr snapToGrid="0">
      <p:cViewPr varScale="1">
        <p:scale>
          <a:sx n="52" d="100"/>
          <a:sy n="52" d="100"/>
        </p:scale>
        <p:origin x="2419" y="58"/>
      </p:cViewPr>
      <p:guideLst>
        <p:guide orient="horz" pos="3435"/>
        <p:guide pos="24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51" tIns="45775" rIns="91551" bIns="45775"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840" y="0"/>
            <a:ext cx="2949786" cy="498693"/>
          </a:xfrm>
          <a:prstGeom prst="rect">
            <a:avLst/>
          </a:prstGeom>
        </p:spPr>
        <p:txBody>
          <a:bodyPr vert="horz" lIns="91551" tIns="45775" rIns="91551" bIns="45775" rtlCol="0"/>
          <a:lstStyle>
            <a:lvl1pPr algn="r">
              <a:defRPr sz="1100"/>
            </a:lvl1pPr>
          </a:lstStyle>
          <a:p>
            <a:fld id="{70F99883-74AE-4A2C-81B7-5B86A08198C0}" type="datetimeFigureOut">
              <a:rPr kumimoji="1" lang="ja-JP" altLang="en-US" smtClean="0"/>
              <a:t>2023/9/6</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51" tIns="45775" rIns="91551" bIns="4577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551" tIns="45775" rIns="91551"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8"/>
            <a:ext cx="2949786" cy="498692"/>
          </a:xfrm>
          <a:prstGeom prst="rect">
            <a:avLst/>
          </a:prstGeom>
        </p:spPr>
        <p:txBody>
          <a:bodyPr vert="horz" lIns="91551" tIns="45775" rIns="91551" bIns="4577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6" cy="498692"/>
          </a:xfrm>
          <a:prstGeom prst="rect">
            <a:avLst/>
          </a:prstGeom>
        </p:spPr>
        <p:txBody>
          <a:bodyPr vert="horz" lIns="91551" tIns="45775" rIns="91551" bIns="45775"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1E80FA-CDD8-D7D3-4674-CACD2D98F047}"/>
              </a:ext>
            </a:extLst>
          </p:cNvPr>
          <p:cNvSpPr>
            <a:spLocks noGrp="1"/>
          </p:cNvSpPr>
          <p:nvPr>
            <p:ph type="ctrTitle"/>
          </p:nvPr>
        </p:nvSpPr>
        <p:spPr>
          <a:xfrm>
            <a:off x="971947" y="1785129"/>
            <a:ext cx="5831681" cy="3797500"/>
          </a:xfrm>
        </p:spPr>
        <p:txBody>
          <a:bodyPr anchor="b"/>
          <a:lstStyle>
            <a:lvl1pPr algn="ctr">
              <a:defRPr sz="3827"/>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1EB3AFB-6C5C-B0E3-DC56-E43C632B6313}"/>
              </a:ext>
            </a:extLst>
          </p:cNvPr>
          <p:cNvSpPr>
            <a:spLocks noGrp="1"/>
          </p:cNvSpPr>
          <p:nvPr>
            <p:ph type="subTitle" idx="1"/>
          </p:nvPr>
        </p:nvSpPr>
        <p:spPr>
          <a:xfrm>
            <a:off x="971947" y="5729075"/>
            <a:ext cx="5831681" cy="2633505"/>
          </a:xfrm>
        </p:spPr>
        <p:txBody>
          <a:bodyPr/>
          <a:lstStyle>
            <a:lvl1pPr marL="0" indent="0" algn="ctr">
              <a:buNone/>
              <a:defRPr sz="1531"/>
            </a:lvl1pPr>
            <a:lvl2pPr marL="291602" indent="0" algn="ctr">
              <a:buNone/>
              <a:defRPr sz="1276"/>
            </a:lvl2pPr>
            <a:lvl3pPr marL="583204" indent="0" algn="ctr">
              <a:buNone/>
              <a:defRPr sz="1148"/>
            </a:lvl3pPr>
            <a:lvl4pPr marL="874806" indent="0" algn="ctr">
              <a:buNone/>
              <a:defRPr sz="1020"/>
            </a:lvl4pPr>
            <a:lvl5pPr marL="1166409" indent="0" algn="ctr">
              <a:buNone/>
              <a:defRPr sz="1020"/>
            </a:lvl5pPr>
            <a:lvl6pPr marL="1458011" indent="0" algn="ctr">
              <a:buNone/>
              <a:defRPr sz="1020"/>
            </a:lvl6pPr>
            <a:lvl7pPr marL="1749613" indent="0" algn="ctr">
              <a:buNone/>
              <a:defRPr sz="1020"/>
            </a:lvl7pPr>
            <a:lvl8pPr marL="2041215" indent="0" algn="ctr">
              <a:buNone/>
              <a:defRPr sz="1020"/>
            </a:lvl8pPr>
            <a:lvl9pPr marL="2332817" indent="0" algn="ctr">
              <a:buNone/>
              <a:defRPr sz="102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F56A579-8095-8613-4D7F-977F9770DDC8}"/>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フッター プレースホルダー 4">
            <a:extLst>
              <a:ext uri="{FF2B5EF4-FFF2-40B4-BE49-F238E27FC236}">
                <a16:creationId xmlns:a16="http://schemas.microsoft.com/office/drawing/2014/main" id="{C46FCDD5-F71A-4CDA-13E6-5F690A39C38B}"/>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6C2B4D02-B083-3CCF-E674-3194D33FADF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699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19DE06-3963-4D91-EA32-DF6AA7043B4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07A9AE-6CFD-2B19-8460-DEBBECFEDCD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658A84-69D8-0CD9-2286-307B9E87B855}"/>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フッター プレースホルダー 4">
            <a:extLst>
              <a:ext uri="{FF2B5EF4-FFF2-40B4-BE49-F238E27FC236}">
                <a16:creationId xmlns:a16="http://schemas.microsoft.com/office/drawing/2014/main" id="{A5056640-2229-AECB-8549-09C38AD95FC2}"/>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999E5F25-7F17-BB59-B3D1-74E5DACB7A8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074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C033C70-F974-69BC-5944-8E6F5CD09113}"/>
              </a:ext>
            </a:extLst>
          </p:cNvPr>
          <p:cNvSpPr>
            <a:spLocks noGrp="1"/>
          </p:cNvSpPr>
          <p:nvPr>
            <p:ph type="title" orient="vert"/>
          </p:nvPr>
        </p:nvSpPr>
        <p:spPr>
          <a:xfrm>
            <a:off x="5564396" y="580735"/>
            <a:ext cx="1676608" cy="924378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9831E1F-4E25-F201-F983-659C47A0F017}"/>
              </a:ext>
            </a:extLst>
          </p:cNvPr>
          <p:cNvSpPr>
            <a:spLocks noGrp="1"/>
          </p:cNvSpPr>
          <p:nvPr>
            <p:ph type="body" orient="vert" idx="1"/>
          </p:nvPr>
        </p:nvSpPr>
        <p:spPr>
          <a:xfrm>
            <a:off x="534571" y="580735"/>
            <a:ext cx="4932630" cy="924378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3FF47C-C936-547E-3E33-866C8738F8E0}"/>
              </a:ext>
            </a:extLst>
          </p:cNvPr>
          <p:cNvSpPr>
            <a:spLocks noGrp="1"/>
          </p:cNvSpPr>
          <p:nvPr>
            <p:ph type="dt" sz="half" idx="10"/>
          </p:nvPr>
        </p:nvSpPr>
        <p:spPr/>
        <p:txBody>
          <a:bodyPr/>
          <a:lstStyle/>
          <a:p>
            <a:fld id="{48A87A34-81AB-432B-8DAE-1953F412C126}" type="datetimeFigureOut">
              <a:rPr lang="en-US" smtClean="0"/>
              <a:pPr/>
              <a:t>9/6/2023</a:t>
            </a:fld>
            <a:endParaRPr lang="en-US" dirty="0"/>
          </a:p>
        </p:txBody>
      </p:sp>
      <p:sp>
        <p:nvSpPr>
          <p:cNvPr id="5" name="フッター プレースホルダー 4">
            <a:extLst>
              <a:ext uri="{FF2B5EF4-FFF2-40B4-BE49-F238E27FC236}">
                <a16:creationId xmlns:a16="http://schemas.microsoft.com/office/drawing/2014/main" id="{E261EDE2-6DFC-D9B5-C592-8F066761C8D3}"/>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2116E711-4F07-4849-A08F-AE7E684C6A3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842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3501B-81CA-18D7-FB81-B0CA93F6A7C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33F658-5ACF-8D4D-6361-242FDAA0FED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197ED9-BCB3-0674-2EF3-10F1359F5C75}"/>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フッター プレースホルダー 4">
            <a:extLst>
              <a:ext uri="{FF2B5EF4-FFF2-40B4-BE49-F238E27FC236}">
                <a16:creationId xmlns:a16="http://schemas.microsoft.com/office/drawing/2014/main" id="{2ACE22D4-B0E8-DA1A-82D3-6D9CBFBAE292}"/>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CB87A464-1C27-3324-182A-1F6CEEEA57B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558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03B49C-08A4-4921-1C04-9B00806F054A}"/>
              </a:ext>
            </a:extLst>
          </p:cNvPr>
          <p:cNvSpPr>
            <a:spLocks noGrp="1"/>
          </p:cNvSpPr>
          <p:nvPr>
            <p:ph type="title"/>
          </p:nvPr>
        </p:nvSpPr>
        <p:spPr>
          <a:xfrm>
            <a:off x="530521" y="2719355"/>
            <a:ext cx="6706433" cy="4537305"/>
          </a:xfrm>
        </p:spPr>
        <p:txBody>
          <a:bodyPr anchor="b"/>
          <a:lstStyle>
            <a:lvl1pPr>
              <a:defRPr sz="3827"/>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36B95A-6BC3-376A-5404-BA4ABE7E41E5}"/>
              </a:ext>
            </a:extLst>
          </p:cNvPr>
          <p:cNvSpPr>
            <a:spLocks noGrp="1"/>
          </p:cNvSpPr>
          <p:nvPr>
            <p:ph type="body" idx="1"/>
          </p:nvPr>
        </p:nvSpPr>
        <p:spPr>
          <a:xfrm>
            <a:off x="530521" y="7299585"/>
            <a:ext cx="6706433" cy="2386061"/>
          </a:xfrm>
        </p:spPr>
        <p:txBody>
          <a:bodyPr/>
          <a:lstStyle>
            <a:lvl1pPr marL="0" indent="0">
              <a:buNone/>
              <a:defRPr sz="1531">
                <a:solidFill>
                  <a:schemeClr val="tx1">
                    <a:tint val="75000"/>
                  </a:schemeClr>
                </a:solidFill>
              </a:defRPr>
            </a:lvl1pPr>
            <a:lvl2pPr marL="291602" indent="0">
              <a:buNone/>
              <a:defRPr sz="1276">
                <a:solidFill>
                  <a:schemeClr val="tx1">
                    <a:tint val="75000"/>
                  </a:schemeClr>
                </a:solidFill>
              </a:defRPr>
            </a:lvl2pPr>
            <a:lvl3pPr marL="583204" indent="0">
              <a:buNone/>
              <a:defRPr sz="1148">
                <a:solidFill>
                  <a:schemeClr val="tx1">
                    <a:tint val="75000"/>
                  </a:schemeClr>
                </a:solidFill>
              </a:defRPr>
            </a:lvl3pPr>
            <a:lvl4pPr marL="874806" indent="0">
              <a:buNone/>
              <a:defRPr sz="1020">
                <a:solidFill>
                  <a:schemeClr val="tx1">
                    <a:tint val="75000"/>
                  </a:schemeClr>
                </a:solidFill>
              </a:defRPr>
            </a:lvl4pPr>
            <a:lvl5pPr marL="1166409" indent="0">
              <a:buNone/>
              <a:defRPr sz="1020">
                <a:solidFill>
                  <a:schemeClr val="tx1">
                    <a:tint val="75000"/>
                  </a:schemeClr>
                </a:solidFill>
              </a:defRPr>
            </a:lvl5pPr>
            <a:lvl6pPr marL="1458011" indent="0">
              <a:buNone/>
              <a:defRPr sz="1020">
                <a:solidFill>
                  <a:schemeClr val="tx1">
                    <a:tint val="75000"/>
                  </a:schemeClr>
                </a:solidFill>
              </a:defRPr>
            </a:lvl6pPr>
            <a:lvl7pPr marL="1749613" indent="0">
              <a:buNone/>
              <a:defRPr sz="1020">
                <a:solidFill>
                  <a:schemeClr val="tx1">
                    <a:tint val="75000"/>
                  </a:schemeClr>
                </a:solidFill>
              </a:defRPr>
            </a:lvl7pPr>
            <a:lvl8pPr marL="2041215" indent="0">
              <a:buNone/>
              <a:defRPr sz="1020">
                <a:solidFill>
                  <a:schemeClr val="tx1">
                    <a:tint val="75000"/>
                  </a:schemeClr>
                </a:solidFill>
              </a:defRPr>
            </a:lvl8pPr>
            <a:lvl9pPr marL="2332817" indent="0">
              <a:buNone/>
              <a:defRPr sz="102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4EE992D-31ED-58D1-1181-030BB82CA7A7}"/>
              </a:ext>
            </a:extLst>
          </p:cNvPr>
          <p:cNvSpPr>
            <a:spLocks noGrp="1"/>
          </p:cNvSpPr>
          <p:nvPr>
            <p:ph type="dt" sz="half" idx="10"/>
          </p:nvPr>
        </p:nvSpPr>
        <p:spPr/>
        <p:txBody>
          <a:bodyPr/>
          <a:lstStyle/>
          <a:p>
            <a:fld id="{48A87A34-81AB-432B-8DAE-1953F412C126}" type="datetimeFigureOut">
              <a:rPr lang="en-US" smtClean="0"/>
              <a:pPr/>
              <a:t>9/6/2023</a:t>
            </a:fld>
            <a:endParaRPr lang="en-US" dirty="0"/>
          </a:p>
        </p:txBody>
      </p:sp>
      <p:sp>
        <p:nvSpPr>
          <p:cNvPr id="5" name="フッター プレースホルダー 4">
            <a:extLst>
              <a:ext uri="{FF2B5EF4-FFF2-40B4-BE49-F238E27FC236}">
                <a16:creationId xmlns:a16="http://schemas.microsoft.com/office/drawing/2014/main" id="{B8A62B20-B777-EDAE-55E4-EC4D468C349A}"/>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9DF99E3-A35D-0032-93A1-CB355D7DA36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550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5B92F8-48C7-BBF6-102D-70B65AB487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02686F2-5774-0ABA-3709-576E0D176673}"/>
              </a:ext>
            </a:extLst>
          </p:cNvPr>
          <p:cNvSpPr>
            <a:spLocks noGrp="1"/>
          </p:cNvSpPr>
          <p:nvPr>
            <p:ph sz="half" idx="1"/>
          </p:nvPr>
        </p:nvSpPr>
        <p:spPr>
          <a:xfrm>
            <a:off x="534571" y="2903673"/>
            <a:ext cx="3304619" cy="69208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2F0D8D8-99B9-5884-0A87-ABDCBC9DFE78}"/>
              </a:ext>
            </a:extLst>
          </p:cNvPr>
          <p:cNvSpPr>
            <a:spLocks noGrp="1"/>
          </p:cNvSpPr>
          <p:nvPr>
            <p:ph sz="half" idx="2"/>
          </p:nvPr>
        </p:nvSpPr>
        <p:spPr>
          <a:xfrm>
            <a:off x="3936385" y="2903673"/>
            <a:ext cx="3304619" cy="69208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E6785B8-2AD3-310C-093D-246188979094}"/>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フッター プレースホルダー 5">
            <a:extLst>
              <a:ext uri="{FF2B5EF4-FFF2-40B4-BE49-F238E27FC236}">
                <a16:creationId xmlns:a16="http://schemas.microsoft.com/office/drawing/2014/main" id="{29A21E36-C108-02E5-AACF-58CFBD8BAE1A}"/>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607B4BDC-EAD2-B14F-7C71-52CE56F9179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169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2C02A-E4AE-0FFB-D9C2-E9E3D2F94064}"/>
              </a:ext>
            </a:extLst>
          </p:cNvPr>
          <p:cNvSpPr>
            <a:spLocks noGrp="1"/>
          </p:cNvSpPr>
          <p:nvPr>
            <p:ph type="title"/>
          </p:nvPr>
        </p:nvSpPr>
        <p:spPr>
          <a:xfrm>
            <a:off x="535584" y="580736"/>
            <a:ext cx="6706433" cy="210832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69919B-0B62-F6C1-8A5C-DBA91BFFE47D}"/>
              </a:ext>
            </a:extLst>
          </p:cNvPr>
          <p:cNvSpPr>
            <a:spLocks noGrp="1"/>
          </p:cNvSpPr>
          <p:nvPr>
            <p:ph type="body" idx="1"/>
          </p:nvPr>
        </p:nvSpPr>
        <p:spPr>
          <a:xfrm>
            <a:off x="535584" y="2673905"/>
            <a:ext cx="3289432" cy="1310440"/>
          </a:xfrm>
        </p:spPr>
        <p:txBody>
          <a:bodyPr anchor="b"/>
          <a:lstStyle>
            <a:lvl1pPr marL="0" indent="0">
              <a:buNone/>
              <a:defRPr sz="1531" b="1"/>
            </a:lvl1pPr>
            <a:lvl2pPr marL="291602" indent="0">
              <a:buNone/>
              <a:defRPr sz="1276" b="1"/>
            </a:lvl2pPr>
            <a:lvl3pPr marL="583204" indent="0">
              <a:buNone/>
              <a:defRPr sz="1148" b="1"/>
            </a:lvl3pPr>
            <a:lvl4pPr marL="874806" indent="0">
              <a:buNone/>
              <a:defRPr sz="1020" b="1"/>
            </a:lvl4pPr>
            <a:lvl5pPr marL="1166409" indent="0">
              <a:buNone/>
              <a:defRPr sz="1020" b="1"/>
            </a:lvl5pPr>
            <a:lvl6pPr marL="1458011" indent="0">
              <a:buNone/>
              <a:defRPr sz="1020" b="1"/>
            </a:lvl6pPr>
            <a:lvl7pPr marL="1749613" indent="0">
              <a:buNone/>
              <a:defRPr sz="1020" b="1"/>
            </a:lvl7pPr>
            <a:lvl8pPr marL="2041215" indent="0">
              <a:buNone/>
              <a:defRPr sz="1020" b="1"/>
            </a:lvl8pPr>
            <a:lvl9pPr marL="2332817" indent="0">
              <a:buNone/>
              <a:defRPr sz="102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BEDFCA5-5316-D14A-8C10-D3164ACA7AC5}"/>
              </a:ext>
            </a:extLst>
          </p:cNvPr>
          <p:cNvSpPr>
            <a:spLocks noGrp="1"/>
          </p:cNvSpPr>
          <p:nvPr>
            <p:ph sz="half" idx="2"/>
          </p:nvPr>
        </p:nvSpPr>
        <p:spPr>
          <a:xfrm>
            <a:off x="535584" y="3984345"/>
            <a:ext cx="3289432" cy="586037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7E02A05-60D1-6A1C-1950-27AE035D774C}"/>
              </a:ext>
            </a:extLst>
          </p:cNvPr>
          <p:cNvSpPr>
            <a:spLocks noGrp="1"/>
          </p:cNvSpPr>
          <p:nvPr>
            <p:ph type="body" sz="quarter" idx="3"/>
          </p:nvPr>
        </p:nvSpPr>
        <p:spPr>
          <a:xfrm>
            <a:off x="3936385" y="2673905"/>
            <a:ext cx="3305632" cy="1310440"/>
          </a:xfrm>
        </p:spPr>
        <p:txBody>
          <a:bodyPr anchor="b"/>
          <a:lstStyle>
            <a:lvl1pPr marL="0" indent="0">
              <a:buNone/>
              <a:defRPr sz="1531" b="1"/>
            </a:lvl1pPr>
            <a:lvl2pPr marL="291602" indent="0">
              <a:buNone/>
              <a:defRPr sz="1276" b="1"/>
            </a:lvl2pPr>
            <a:lvl3pPr marL="583204" indent="0">
              <a:buNone/>
              <a:defRPr sz="1148" b="1"/>
            </a:lvl3pPr>
            <a:lvl4pPr marL="874806" indent="0">
              <a:buNone/>
              <a:defRPr sz="1020" b="1"/>
            </a:lvl4pPr>
            <a:lvl5pPr marL="1166409" indent="0">
              <a:buNone/>
              <a:defRPr sz="1020" b="1"/>
            </a:lvl5pPr>
            <a:lvl6pPr marL="1458011" indent="0">
              <a:buNone/>
              <a:defRPr sz="1020" b="1"/>
            </a:lvl6pPr>
            <a:lvl7pPr marL="1749613" indent="0">
              <a:buNone/>
              <a:defRPr sz="1020" b="1"/>
            </a:lvl7pPr>
            <a:lvl8pPr marL="2041215" indent="0">
              <a:buNone/>
              <a:defRPr sz="1020" b="1"/>
            </a:lvl8pPr>
            <a:lvl9pPr marL="2332817" indent="0">
              <a:buNone/>
              <a:defRPr sz="102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D191350-445E-9486-C1A2-0DCD52B3D5DA}"/>
              </a:ext>
            </a:extLst>
          </p:cNvPr>
          <p:cNvSpPr>
            <a:spLocks noGrp="1"/>
          </p:cNvSpPr>
          <p:nvPr>
            <p:ph sz="quarter" idx="4"/>
          </p:nvPr>
        </p:nvSpPr>
        <p:spPr>
          <a:xfrm>
            <a:off x="3936385" y="3984345"/>
            <a:ext cx="3305632" cy="586037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B5FF33E-03C1-D0D0-FD0C-8C69E07D9454}"/>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8" name="フッター プレースホルダー 7">
            <a:extLst>
              <a:ext uri="{FF2B5EF4-FFF2-40B4-BE49-F238E27FC236}">
                <a16:creationId xmlns:a16="http://schemas.microsoft.com/office/drawing/2014/main" id="{D8D5CB53-883E-7F1E-AE91-667E753A3008}"/>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1CD10AF9-2021-CEE1-6AA7-E1D3F446E6F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18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6DD46F-0284-A97A-DA8D-9AB41D7BC24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1A4A5A-6581-1A56-99D5-5EB27E705ED4}"/>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4" name="フッター プレースホルダー 3">
            <a:extLst>
              <a:ext uri="{FF2B5EF4-FFF2-40B4-BE49-F238E27FC236}">
                <a16:creationId xmlns:a16="http://schemas.microsoft.com/office/drawing/2014/main" id="{FFA76E4D-6154-EF2E-691F-DE3DBAD8217E}"/>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6AECECDB-467F-82FB-50DD-EB5050D86C0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750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391C82F-9053-ACD1-8E4F-34F46B7A53FB}"/>
              </a:ext>
            </a:extLst>
          </p:cNvPr>
          <p:cNvSpPr>
            <a:spLocks noGrp="1"/>
          </p:cNvSpPr>
          <p:nvPr>
            <p:ph type="dt" sz="half" idx="10"/>
          </p:nvPr>
        </p:nvSpPr>
        <p:spPr/>
        <p:txBody>
          <a:bodyPr/>
          <a:lstStyle/>
          <a:p>
            <a:pPr>
              <a:defRPr/>
            </a:pPr>
            <a:fld id="{6449F838-D727-4C3D-981F-C91357BA9725}" type="datetimeFigureOut">
              <a:rPr lang="en-US" smtClean="0">
                <a:solidFill>
                  <a:prstClr val="black">
                    <a:tint val="75000"/>
                  </a:prstClr>
                </a:solidFill>
              </a:rPr>
              <a:pPr>
                <a:defRPr/>
              </a:pPr>
              <a:t>9/6/2023</a:t>
            </a:fld>
            <a:endParaRPr lang="en-US" dirty="0">
              <a:solidFill>
                <a:prstClr val="black">
                  <a:tint val="75000"/>
                </a:prstClr>
              </a:solidFill>
            </a:endParaRPr>
          </a:p>
        </p:txBody>
      </p:sp>
      <p:sp>
        <p:nvSpPr>
          <p:cNvPr id="3" name="フッター プレースホルダー 2">
            <a:extLst>
              <a:ext uri="{FF2B5EF4-FFF2-40B4-BE49-F238E27FC236}">
                <a16:creationId xmlns:a16="http://schemas.microsoft.com/office/drawing/2014/main" id="{65C4D624-A38C-C0A0-3FE0-4B42CE9EDE4D}"/>
              </a:ext>
            </a:extLst>
          </p:cNvPr>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8FB82A47-ECC8-6723-23D8-E9B0483E42A2}"/>
              </a:ext>
            </a:extLst>
          </p:cNvPr>
          <p:cNvSpPr>
            <a:spLocks noGrp="1"/>
          </p:cNvSpPr>
          <p:nvPr>
            <p:ph type="sldNum" sz="quarter" idx="12"/>
          </p:nvPr>
        </p:nvSpPr>
        <p:spPr/>
        <p:txBody>
          <a:bodyPr/>
          <a:lstStyle/>
          <a:p>
            <a:pPr>
              <a:defRPr/>
            </a:pPr>
            <a:fld id="{2E37CFDE-7B0F-4037-894D-A6CABA6358C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846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B569C-D1C0-5670-59E4-10D8420218F3}"/>
              </a:ext>
            </a:extLst>
          </p:cNvPr>
          <p:cNvSpPr>
            <a:spLocks noGrp="1"/>
          </p:cNvSpPr>
          <p:nvPr>
            <p:ph type="title"/>
          </p:nvPr>
        </p:nvSpPr>
        <p:spPr>
          <a:xfrm>
            <a:off x="535584" y="727181"/>
            <a:ext cx="2507825" cy="2545133"/>
          </a:xfrm>
        </p:spPr>
        <p:txBody>
          <a:bodyPr anchor="b"/>
          <a:lstStyle>
            <a:lvl1pPr>
              <a:defRPr sz="2041"/>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0A979B-6CAD-F4CF-281B-C8E922E7B91D}"/>
              </a:ext>
            </a:extLst>
          </p:cNvPr>
          <p:cNvSpPr>
            <a:spLocks noGrp="1"/>
          </p:cNvSpPr>
          <p:nvPr>
            <p:ph idx="1"/>
          </p:nvPr>
        </p:nvSpPr>
        <p:spPr>
          <a:xfrm>
            <a:off x="3305632" y="1570509"/>
            <a:ext cx="3936385" cy="7751546"/>
          </a:xfrm>
        </p:spPr>
        <p:txBody>
          <a:bodyPr/>
          <a:lstStyle>
            <a:lvl1pPr>
              <a:defRPr sz="2041"/>
            </a:lvl1pPr>
            <a:lvl2pPr>
              <a:defRPr sz="1786"/>
            </a:lvl2pPr>
            <a:lvl3pPr>
              <a:defRPr sz="1531"/>
            </a:lvl3pPr>
            <a:lvl4pPr>
              <a:defRPr sz="1276"/>
            </a:lvl4pPr>
            <a:lvl5pPr>
              <a:defRPr sz="1276"/>
            </a:lvl5pPr>
            <a:lvl6pPr>
              <a:defRPr sz="1276"/>
            </a:lvl6pPr>
            <a:lvl7pPr>
              <a:defRPr sz="1276"/>
            </a:lvl7pPr>
            <a:lvl8pPr>
              <a:defRPr sz="1276"/>
            </a:lvl8pPr>
            <a:lvl9pPr>
              <a:defRPr sz="127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3505311-1ACA-5E04-6A0D-649ABFFBB256}"/>
              </a:ext>
            </a:extLst>
          </p:cNvPr>
          <p:cNvSpPr>
            <a:spLocks noGrp="1"/>
          </p:cNvSpPr>
          <p:nvPr>
            <p:ph type="body" sz="half" idx="2"/>
          </p:nvPr>
        </p:nvSpPr>
        <p:spPr>
          <a:xfrm>
            <a:off x="535584" y="3272314"/>
            <a:ext cx="2507825" cy="6062366"/>
          </a:xfrm>
        </p:spPr>
        <p:txBody>
          <a:bodyPr/>
          <a:lstStyle>
            <a:lvl1pPr marL="0" indent="0">
              <a:buNone/>
              <a:defRPr sz="1020"/>
            </a:lvl1pPr>
            <a:lvl2pPr marL="291602" indent="0">
              <a:buNone/>
              <a:defRPr sz="893"/>
            </a:lvl2pPr>
            <a:lvl3pPr marL="583204" indent="0">
              <a:buNone/>
              <a:defRPr sz="765"/>
            </a:lvl3pPr>
            <a:lvl4pPr marL="874806" indent="0">
              <a:buNone/>
              <a:defRPr sz="638"/>
            </a:lvl4pPr>
            <a:lvl5pPr marL="1166409" indent="0">
              <a:buNone/>
              <a:defRPr sz="638"/>
            </a:lvl5pPr>
            <a:lvl6pPr marL="1458011" indent="0">
              <a:buNone/>
              <a:defRPr sz="638"/>
            </a:lvl6pPr>
            <a:lvl7pPr marL="1749613" indent="0">
              <a:buNone/>
              <a:defRPr sz="638"/>
            </a:lvl7pPr>
            <a:lvl8pPr marL="2041215" indent="0">
              <a:buNone/>
              <a:defRPr sz="638"/>
            </a:lvl8pPr>
            <a:lvl9pPr marL="2332817" indent="0">
              <a:buNone/>
              <a:defRPr sz="63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2610BC9-8ACE-F43E-C806-AFDD967B653B}"/>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フッター プレースホルダー 5">
            <a:extLst>
              <a:ext uri="{FF2B5EF4-FFF2-40B4-BE49-F238E27FC236}">
                <a16:creationId xmlns:a16="http://schemas.microsoft.com/office/drawing/2014/main" id="{B5C35F48-9DFA-E0D5-9B01-A019CBEBF003}"/>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BB83CB5B-EE57-885C-0CFC-B067D9FD0F1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176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639AB3-4027-0B4B-D7C7-BC5064136E23}"/>
              </a:ext>
            </a:extLst>
          </p:cNvPr>
          <p:cNvSpPr>
            <a:spLocks noGrp="1"/>
          </p:cNvSpPr>
          <p:nvPr>
            <p:ph type="title"/>
          </p:nvPr>
        </p:nvSpPr>
        <p:spPr>
          <a:xfrm>
            <a:off x="535584" y="727181"/>
            <a:ext cx="2507825" cy="2545133"/>
          </a:xfrm>
        </p:spPr>
        <p:txBody>
          <a:bodyPr anchor="b"/>
          <a:lstStyle>
            <a:lvl1pPr>
              <a:defRPr sz="2041"/>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76D3774-F5EE-5CB3-F05C-204FF6184967}"/>
              </a:ext>
            </a:extLst>
          </p:cNvPr>
          <p:cNvSpPr>
            <a:spLocks noGrp="1"/>
          </p:cNvSpPr>
          <p:nvPr>
            <p:ph type="pic" idx="1"/>
          </p:nvPr>
        </p:nvSpPr>
        <p:spPr>
          <a:xfrm>
            <a:off x="3305632" y="1570509"/>
            <a:ext cx="3936385" cy="7751546"/>
          </a:xfrm>
        </p:spPr>
        <p:txBody>
          <a:bodyPr/>
          <a:lstStyle>
            <a:lvl1pPr marL="0" indent="0">
              <a:buNone/>
              <a:defRPr sz="2041"/>
            </a:lvl1pPr>
            <a:lvl2pPr marL="291602" indent="0">
              <a:buNone/>
              <a:defRPr sz="1786"/>
            </a:lvl2pPr>
            <a:lvl3pPr marL="583204" indent="0">
              <a:buNone/>
              <a:defRPr sz="1531"/>
            </a:lvl3pPr>
            <a:lvl4pPr marL="874806" indent="0">
              <a:buNone/>
              <a:defRPr sz="1276"/>
            </a:lvl4pPr>
            <a:lvl5pPr marL="1166409" indent="0">
              <a:buNone/>
              <a:defRPr sz="1276"/>
            </a:lvl5pPr>
            <a:lvl6pPr marL="1458011" indent="0">
              <a:buNone/>
              <a:defRPr sz="1276"/>
            </a:lvl6pPr>
            <a:lvl7pPr marL="1749613" indent="0">
              <a:buNone/>
              <a:defRPr sz="1276"/>
            </a:lvl7pPr>
            <a:lvl8pPr marL="2041215" indent="0">
              <a:buNone/>
              <a:defRPr sz="1276"/>
            </a:lvl8pPr>
            <a:lvl9pPr marL="2332817" indent="0">
              <a:buNone/>
              <a:defRPr sz="1276"/>
            </a:lvl9pPr>
          </a:lstStyle>
          <a:p>
            <a:endParaRPr kumimoji="1" lang="ja-JP" altLang="en-US"/>
          </a:p>
        </p:txBody>
      </p:sp>
      <p:sp>
        <p:nvSpPr>
          <p:cNvPr id="4" name="テキスト プレースホルダー 3">
            <a:extLst>
              <a:ext uri="{FF2B5EF4-FFF2-40B4-BE49-F238E27FC236}">
                <a16:creationId xmlns:a16="http://schemas.microsoft.com/office/drawing/2014/main" id="{F8F4B2C3-4A3F-2EEC-7F24-800F555CC6CB}"/>
              </a:ext>
            </a:extLst>
          </p:cNvPr>
          <p:cNvSpPr>
            <a:spLocks noGrp="1"/>
          </p:cNvSpPr>
          <p:nvPr>
            <p:ph type="body" sz="half" idx="2"/>
          </p:nvPr>
        </p:nvSpPr>
        <p:spPr>
          <a:xfrm>
            <a:off x="535584" y="3272314"/>
            <a:ext cx="2507825" cy="6062366"/>
          </a:xfrm>
        </p:spPr>
        <p:txBody>
          <a:bodyPr/>
          <a:lstStyle>
            <a:lvl1pPr marL="0" indent="0">
              <a:buNone/>
              <a:defRPr sz="1020"/>
            </a:lvl1pPr>
            <a:lvl2pPr marL="291602" indent="0">
              <a:buNone/>
              <a:defRPr sz="893"/>
            </a:lvl2pPr>
            <a:lvl3pPr marL="583204" indent="0">
              <a:buNone/>
              <a:defRPr sz="765"/>
            </a:lvl3pPr>
            <a:lvl4pPr marL="874806" indent="0">
              <a:buNone/>
              <a:defRPr sz="638"/>
            </a:lvl4pPr>
            <a:lvl5pPr marL="1166409" indent="0">
              <a:buNone/>
              <a:defRPr sz="638"/>
            </a:lvl5pPr>
            <a:lvl6pPr marL="1458011" indent="0">
              <a:buNone/>
              <a:defRPr sz="638"/>
            </a:lvl6pPr>
            <a:lvl7pPr marL="1749613" indent="0">
              <a:buNone/>
              <a:defRPr sz="638"/>
            </a:lvl7pPr>
            <a:lvl8pPr marL="2041215" indent="0">
              <a:buNone/>
              <a:defRPr sz="638"/>
            </a:lvl8pPr>
            <a:lvl9pPr marL="2332817" indent="0">
              <a:buNone/>
              <a:defRPr sz="63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C5D1AA-CB68-E13A-F224-B8F415709285}"/>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フッター プレースホルダー 5">
            <a:extLst>
              <a:ext uri="{FF2B5EF4-FFF2-40B4-BE49-F238E27FC236}">
                <a16:creationId xmlns:a16="http://schemas.microsoft.com/office/drawing/2014/main" id="{47FC7FA4-28E2-4A0E-6BD7-A93660C0560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D99211C9-087C-9DDE-4286-97D2744FA98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861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3C49521-8BAB-EA7A-6851-F6E4470FC208}"/>
              </a:ext>
            </a:extLst>
          </p:cNvPr>
          <p:cNvSpPr>
            <a:spLocks noGrp="1"/>
          </p:cNvSpPr>
          <p:nvPr>
            <p:ph type="title"/>
          </p:nvPr>
        </p:nvSpPr>
        <p:spPr>
          <a:xfrm>
            <a:off x="534571" y="580736"/>
            <a:ext cx="6706433" cy="210832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FC3EA5-B382-958C-BFB8-687CF57CFC09}"/>
              </a:ext>
            </a:extLst>
          </p:cNvPr>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D4A5B7-2E51-2E79-5859-86F8400CE594}"/>
              </a:ext>
            </a:extLst>
          </p:cNvPr>
          <p:cNvSpPr>
            <a:spLocks noGrp="1"/>
          </p:cNvSpPr>
          <p:nvPr>
            <p:ph type="dt" sz="half" idx="2"/>
          </p:nvPr>
        </p:nvSpPr>
        <p:spPr>
          <a:xfrm>
            <a:off x="534571" y="10109835"/>
            <a:ext cx="1749504" cy="580735"/>
          </a:xfrm>
          <a:prstGeom prst="rect">
            <a:avLst/>
          </a:prstGeom>
        </p:spPr>
        <p:txBody>
          <a:bodyPr vert="horz" lIns="91440" tIns="45720" rIns="91440" bIns="45720" rtlCol="0" anchor="ctr"/>
          <a:lstStyle>
            <a:lvl1pPr algn="l">
              <a:defRPr sz="765">
                <a:solidFill>
                  <a:schemeClr val="tx1">
                    <a:tint val="75000"/>
                  </a:schemeClr>
                </a:solidFill>
              </a:defRPr>
            </a:lvl1pPr>
          </a:lstStyle>
          <a:p>
            <a:fld id="{48A87A34-81AB-432B-8DAE-1953F412C126}" type="datetimeFigureOut">
              <a:rPr lang="en-US" smtClean="0"/>
              <a:pPr/>
              <a:t>9/6/2023</a:t>
            </a:fld>
            <a:endParaRPr lang="en-US" dirty="0"/>
          </a:p>
        </p:txBody>
      </p:sp>
      <p:sp>
        <p:nvSpPr>
          <p:cNvPr id="5" name="フッター プレースホルダー 4">
            <a:extLst>
              <a:ext uri="{FF2B5EF4-FFF2-40B4-BE49-F238E27FC236}">
                <a16:creationId xmlns:a16="http://schemas.microsoft.com/office/drawing/2014/main" id="{43C6C173-D698-91C1-EEED-A3E85CC0944A}"/>
              </a:ext>
            </a:extLst>
          </p:cNvPr>
          <p:cNvSpPr>
            <a:spLocks noGrp="1"/>
          </p:cNvSpPr>
          <p:nvPr>
            <p:ph type="ftr" sz="quarter" idx="3"/>
          </p:nvPr>
        </p:nvSpPr>
        <p:spPr>
          <a:xfrm>
            <a:off x="2575659" y="10109835"/>
            <a:ext cx="2624257" cy="580735"/>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447D96F1-BD86-C757-C643-ED095D4FC6F8}"/>
              </a:ext>
            </a:extLst>
          </p:cNvPr>
          <p:cNvSpPr>
            <a:spLocks noGrp="1"/>
          </p:cNvSpPr>
          <p:nvPr>
            <p:ph type="sldNum" sz="quarter" idx="4"/>
          </p:nvPr>
        </p:nvSpPr>
        <p:spPr>
          <a:xfrm>
            <a:off x="5491500" y="10109835"/>
            <a:ext cx="1749504" cy="580735"/>
          </a:xfrm>
          <a:prstGeom prst="rect">
            <a:avLst/>
          </a:prstGeom>
        </p:spPr>
        <p:txBody>
          <a:bodyPr vert="horz" lIns="91440" tIns="45720" rIns="91440" bIns="45720" rtlCol="0" anchor="ctr"/>
          <a:lstStyle>
            <a:lvl1pPr algn="r">
              <a:defRPr sz="765">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254244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583204" rtl="0" eaLnBrk="1" latinLnBrk="0" hangingPunct="1">
        <a:lnSpc>
          <a:spcPct val="90000"/>
        </a:lnSpc>
        <a:spcBef>
          <a:spcPct val="0"/>
        </a:spcBef>
        <a:buNone/>
        <a:defRPr kumimoji="1" sz="2806" kern="1200">
          <a:solidFill>
            <a:schemeClr val="tx1"/>
          </a:solidFill>
          <a:latin typeface="+mj-lt"/>
          <a:ea typeface="+mj-ea"/>
          <a:cs typeface="+mj-cs"/>
        </a:defRPr>
      </a:lvl1pPr>
    </p:titleStyle>
    <p:bodyStyle>
      <a:lvl1pPr marL="145801" indent="-145801" algn="l" defTabSz="583204" rtl="0" eaLnBrk="1" latinLnBrk="0" hangingPunct="1">
        <a:lnSpc>
          <a:spcPct val="90000"/>
        </a:lnSpc>
        <a:spcBef>
          <a:spcPts val="638"/>
        </a:spcBef>
        <a:buFont typeface="Arial" panose="020B0604020202020204" pitchFamily="34" charset="0"/>
        <a:buChar char="•"/>
        <a:defRPr kumimoji="1" sz="1786" kern="1200">
          <a:solidFill>
            <a:schemeClr val="tx1"/>
          </a:solidFill>
          <a:latin typeface="+mn-lt"/>
          <a:ea typeface="+mn-ea"/>
          <a:cs typeface="+mn-cs"/>
        </a:defRPr>
      </a:lvl1pPr>
      <a:lvl2pPr marL="437403" indent="-145801" algn="l" defTabSz="583204" rtl="0" eaLnBrk="1" latinLnBrk="0" hangingPunct="1">
        <a:lnSpc>
          <a:spcPct val="90000"/>
        </a:lnSpc>
        <a:spcBef>
          <a:spcPts val="319"/>
        </a:spcBef>
        <a:buFont typeface="Arial" panose="020B0604020202020204" pitchFamily="34" charset="0"/>
        <a:buChar char="•"/>
        <a:defRPr kumimoji="1" sz="1531" kern="1200">
          <a:solidFill>
            <a:schemeClr val="tx1"/>
          </a:solidFill>
          <a:latin typeface="+mn-lt"/>
          <a:ea typeface="+mn-ea"/>
          <a:cs typeface="+mn-cs"/>
        </a:defRPr>
      </a:lvl2pPr>
      <a:lvl3pPr marL="729005" indent="-145801" algn="l" defTabSz="583204" rtl="0" eaLnBrk="1" latinLnBrk="0" hangingPunct="1">
        <a:lnSpc>
          <a:spcPct val="90000"/>
        </a:lnSpc>
        <a:spcBef>
          <a:spcPts val="319"/>
        </a:spcBef>
        <a:buFont typeface="Arial" panose="020B0604020202020204" pitchFamily="34" charset="0"/>
        <a:buChar char="•"/>
        <a:defRPr kumimoji="1" sz="1276" kern="1200">
          <a:solidFill>
            <a:schemeClr val="tx1"/>
          </a:solidFill>
          <a:latin typeface="+mn-lt"/>
          <a:ea typeface="+mn-ea"/>
          <a:cs typeface="+mn-cs"/>
        </a:defRPr>
      </a:lvl3pPr>
      <a:lvl4pPr marL="1020608"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4pPr>
      <a:lvl5pPr marL="1312210"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5pPr>
      <a:lvl6pPr marL="1603812"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6pPr>
      <a:lvl7pPr marL="1895414"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7pPr>
      <a:lvl8pPr marL="2187016"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8pPr>
      <a:lvl9pPr marL="2478618"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9pPr>
    </p:bodyStyle>
    <p:otherStyle>
      <a:defPPr>
        <a:defRPr lang="ja-JP"/>
      </a:defPPr>
      <a:lvl1pPr marL="0" algn="l" defTabSz="583204" rtl="0" eaLnBrk="1" latinLnBrk="0" hangingPunct="1">
        <a:defRPr kumimoji="1" sz="1148" kern="1200">
          <a:solidFill>
            <a:schemeClr val="tx1"/>
          </a:solidFill>
          <a:latin typeface="+mn-lt"/>
          <a:ea typeface="+mn-ea"/>
          <a:cs typeface="+mn-cs"/>
        </a:defRPr>
      </a:lvl1pPr>
      <a:lvl2pPr marL="291602" algn="l" defTabSz="583204" rtl="0" eaLnBrk="1" latinLnBrk="0" hangingPunct="1">
        <a:defRPr kumimoji="1" sz="1148" kern="1200">
          <a:solidFill>
            <a:schemeClr val="tx1"/>
          </a:solidFill>
          <a:latin typeface="+mn-lt"/>
          <a:ea typeface="+mn-ea"/>
          <a:cs typeface="+mn-cs"/>
        </a:defRPr>
      </a:lvl2pPr>
      <a:lvl3pPr marL="583204" algn="l" defTabSz="583204" rtl="0" eaLnBrk="1" latinLnBrk="0" hangingPunct="1">
        <a:defRPr kumimoji="1" sz="1148" kern="1200">
          <a:solidFill>
            <a:schemeClr val="tx1"/>
          </a:solidFill>
          <a:latin typeface="+mn-lt"/>
          <a:ea typeface="+mn-ea"/>
          <a:cs typeface="+mn-cs"/>
        </a:defRPr>
      </a:lvl3pPr>
      <a:lvl4pPr marL="874806" algn="l" defTabSz="583204" rtl="0" eaLnBrk="1" latinLnBrk="0" hangingPunct="1">
        <a:defRPr kumimoji="1" sz="1148" kern="1200">
          <a:solidFill>
            <a:schemeClr val="tx1"/>
          </a:solidFill>
          <a:latin typeface="+mn-lt"/>
          <a:ea typeface="+mn-ea"/>
          <a:cs typeface="+mn-cs"/>
        </a:defRPr>
      </a:lvl4pPr>
      <a:lvl5pPr marL="1166409" algn="l" defTabSz="583204" rtl="0" eaLnBrk="1" latinLnBrk="0" hangingPunct="1">
        <a:defRPr kumimoji="1" sz="1148" kern="1200">
          <a:solidFill>
            <a:schemeClr val="tx1"/>
          </a:solidFill>
          <a:latin typeface="+mn-lt"/>
          <a:ea typeface="+mn-ea"/>
          <a:cs typeface="+mn-cs"/>
        </a:defRPr>
      </a:lvl5pPr>
      <a:lvl6pPr marL="1458011" algn="l" defTabSz="583204" rtl="0" eaLnBrk="1" latinLnBrk="0" hangingPunct="1">
        <a:defRPr kumimoji="1" sz="1148" kern="1200">
          <a:solidFill>
            <a:schemeClr val="tx1"/>
          </a:solidFill>
          <a:latin typeface="+mn-lt"/>
          <a:ea typeface="+mn-ea"/>
          <a:cs typeface="+mn-cs"/>
        </a:defRPr>
      </a:lvl6pPr>
      <a:lvl7pPr marL="1749613" algn="l" defTabSz="583204" rtl="0" eaLnBrk="1" latinLnBrk="0" hangingPunct="1">
        <a:defRPr kumimoji="1" sz="1148" kern="1200">
          <a:solidFill>
            <a:schemeClr val="tx1"/>
          </a:solidFill>
          <a:latin typeface="+mn-lt"/>
          <a:ea typeface="+mn-ea"/>
          <a:cs typeface="+mn-cs"/>
        </a:defRPr>
      </a:lvl7pPr>
      <a:lvl8pPr marL="2041215" algn="l" defTabSz="583204" rtl="0" eaLnBrk="1" latinLnBrk="0" hangingPunct="1">
        <a:defRPr kumimoji="1" sz="1148" kern="1200">
          <a:solidFill>
            <a:schemeClr val="tx1"/>
          </a:solidFill>
          <a:latin typeface="+mn-lt"/>
          <a:ea typeface="+mn-ea"/>
          <a:cs typeface="+mn-cs"/>
        </a:defRPr>
      </a:lvl8pPr>
      <a:lvl9pPr marL="2332817" algn="l" defTabSz="583204" rtl="0" eaLnBrk="1" latinLnBrk="0" hangingPunct="1">
        <a:defRPr kumimoji="1"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5000">
              <a:schemeClr val="accent2">
                <a:lumMod val="0"/>
                <a:lumOff val="100000"/>
              </a:schemeClr>
            </a:gs>
            <a:gs pos="100000">
              <a:srgbClr val="FFFFCC"/>
            </a:gs>
          </a:gsLst>
          <a:path path="circle">
            <a:fillToRect l="50000" t="-80000" r="50000" b="180000"/>
          </a:path>
        </a:gradFill>
        <a:effectLst/>
      </p:bgPr>
    </p:bg>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99B28693-98B6-9E1B-3FF7-6B14E1EB6342}"/>
              </a:ext>
            </a:extLst>
          </p:cNvPr>
          <p:cNvSpPr/>
          <p:nvPr/>
        </p:nvSpPr>
        <p:spPr>
          <a:xfrm>
            <a:off x="131826" y="8527954"/>
            <a:ext cx="7519811" cy="1891183"/>
          </a:xfrm>
          <a:prstGeom prst="rect">
            <a:avLst/>
          </a:prstGeom>
          <a:pattFill prst="pct30">
            <a:fgClr>
              <a:srgbClr val="FFCC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18E73743-4477-0DEC-A6E6-561A15CCC403}"/>
              </a:ext>
            </a:extLst>
          </p:cNvPr>
          <p:cNvSpPr/>
          <p:nvPr/>
        </p:nvSpPr>
        <p:spPr>
          <a:xfrm>
            <a:off x="126062" y="4807973"/>
            <a:ext cx="7519811" cy="36636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 name="図 3" descr="テーブルの上に置かれたノートパソコン&#10;&#10;中程度の精度で自動的に生成された説明">
            <a:extLst>
              <a:ext uri="{FF2B5EF4-FFF2-40B4-BE49-F238E27FC236}">
                <a16:creationId xmlns:a16="http://schemas.microsoft.com/office/drawing/2014/main" id="{A7B142BC-457B-99C7-C667-C4B05D75C77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4952" b="44041"/>
          <a:stretch/>
        </p:blipFill>
        <p:spPr>
          <a:xfrm>
            <a:off x="126062" y="1353648"/>
            <a:ext cx="7614213" cy="2591131"/>
          </a:xfrm>
          <a:prstGeom prst="rect">
            <a:avLst/>
          </a:prstGeom>
        </p:spPr>
      </p:pic>
      <p:sp>
        <p:nvSpPr>
          <p:cNvPr id="7" name="正方形/長方形 6">
            <a:extLst>
              <a:ext uri="{FF2B5EF4-FFF2-40B4-BE49-F238E27FC236}">
                <a16:creationId xmlns:a16="http://schemas.microsoft.com/office/drawing/2014/main" id="{962FE9D0-5DCB-F9D5-118B-2CB01236E992}"/>
              </a:ext>
            </a:extLst>
          </p:cNvPr>
          <p:cNvSpPr/>
          <p:nvPr/>
        </p:nvSpPr>
        <p:spPr>
          <a:xfrm>
            <a:off x="354671" y="1472099"/>
            <a:ext cx="7291202" cy="1077218"/>
          </a:xfrm>
          <a:prstGeom prst="rect">
            <a:avLst/>
          </a:prstGeom>
          <a:noFill/>
        </p:spPr>
        <p:txBody>
          <a:bodyPr wrap="square">
            <a:spAutoFit/>
          </a:bodyPr>
          <a:lstStyle/>
          <a:p>
            <a:pPr marL="0" marR="0" lvl="0" indent="0" algn="l" defTabSz="1019007" rtl="0" eaLnBrk="1" fontAlgn="ctr"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ICT</a:t>
            </a: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を活用した食に関する指導の</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進め方と著作権の正しい理解について</a:t>
            </a:r>
          </a:p>
        </p:txBody>
      </p:sp>
      <p:sp>
        <p:nvSpPr>
          <p:cNvPr id="8" name="正方形/長方形 7">
            <a:extLst>
              <a:ext uri="{FF2B5EF4-FFF2-40B4-BE49-F238E27FC236}">
                <a16:creationId xmlns:a16="http://schemas.microsoft.com/office/drawing/2014/main" id="{0A3D43E8-1542-8736-38E3-B884A3E7E392}"/>
              </a:ext>
            </a:extLst>
          </p:cNvPr>
          <p:cNvSpPr/>
          <p:nvPr/>
        </p:nvSpPr>
        <p:spPr>
          <a:xfrm>
            <a:off x="859434" y="2439790"/>
            <a:ext cx="6439583" cy="707886"/>
          </a:xfrm>
          <a:prstGeom prst="rect">
            <a:avLst/>
          </a:prstGeom>
          <a:noFill/>
        </p:spPr>
        <p:txBody>
          <a:bodyPr wrap="none" anchor="b">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0000"/>
                </a:solidFill>
                <a:effectLst/>
                <a:uLnTx/>
                <a:uFillTx/>
                <a:latin typeface="Calibri"/>
                <a:ea typeface="メイリオ" panose="020B0604030504040204" pitchFamily="50" charset="-128"/>
                <a:cs typeface="メイリオ" panose="020B0604030504040204" pitchFamily="50" charset="-128"/>
              </a:rPr>
              <a:t>2023</a:t>
            </a:r>
            <a:r>
              <a:rPr kumimoji="1" lang="ja-JP" altLang="en-US" sz="1800" b="1"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メイリオ" panose="020B0604030504040204" pitchFamily="50" charset="-128"/>
              </a:rPr>
              <a:t>年</a:t>
            </a:r>
            <a:r>
              <a:rPr kumimoji="1" lang="en-US" altLang="ja-JP" sz="4000" b="1" i="0" u="none" strike="noStrike" kern="1200" cap="none" spc="0" normalizeH="0" baseline="0" noProof="0" dirty="0">
                <a:ln>
                  <a:noFill/>
                </a:ln>
                <a:solidFill>
                  <a:srgbClr val="FF0000"/>
                </a:solidFill>
                <a:effectLst/>
                <a:uLnTx/>
                <a:uFillTx/>
                <a:latin typeface="Calibri"/>
                <a:ea typeface="メイリオ" panose="020B0604030504040204" pitchFamily="50" charset="-128"/>
                <a:cs typeface="メイリオ" panose="020B0604030504040204" pitchFamily="50" charset="-128"/>
              </a:rPr>
              <a:t>11</a:t>
            </a:r>
            <a:r>
              <a:rPr kumimoji="1" lang="ja-JP" altLang="en-US" sz="2000" b="1"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メイリオ" panose="020B0604030504040204" pitchFamily="50" charset="-128"/>
              </a:rPr>
              <a:t>月</a:t>
            </a:r>
            <a:r>
              <a:rPr kumimoji="1" lang="en-US" altLang="ja-JP" sz="4000" b="1" i="0" u="none" strike="noStrike" kern="1200" cap="none" spc="0" normalizeH="0" baseline="0" noProof="0" dirty="0">
                <a:ln>
                  <a:noFill/>
                </a:ln>
                <a:solidFill>
                  <a:srgbClr val="FF0000"/>
                </a:solidFill>
                <a:effectLst/>
                <a:uLnTx/>
                <a:uFillTx/>
                <a:latin typeface="Calibri"/>
                <a:ea typeface="メイリオ" panose="020B0604030504040204" pitchFamily="50" charset="-128"/>
                <a:cs typeface="メイリオ" panose="020B0604030504040204" pitchFamily="50" charset="-128"/>
              </a:rPr>
              <a:t>3</a:t>
            </a:r>
            <a:r>
              <a:rPr kumimoji="1" lang="ja-JP" altLang="en-US" sz="2000" b="1"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メイリオ" panose="020B0604030504040204" pitchFamily="50" charset="-128"/>
              </a:rPr>
              <a:t>日（金・祝）</a:t>
            </a:r>
            <a:r>
              <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メイリオ" panose="020B0604030504040204" pitchFamily="50" charset="-128"/>
              </a:rPr>
              <a:t>13</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メイリオ" panose="020B0604030504040204" pitchFamily="50" charset="-128"/>
              </a:rPr>
              <a:t>：</a:t>
            </a:r>
            <a:r>
              <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メイリオ" panose="020B0604030504040204" pitchFamily="50" charset="-128"/>
              </a:rPr>
              <a:t>00</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メイリオ" panose="020B0604030504040204" pitchFamily="50" charset="-128"/>
              </a:rPr>
              <a:t>～</a:t>
            </a:r>
            <a:r>
              <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メイリオ" panose="020B0604030504040204" pitchFamily="50" charset="-128"/>
              </a:rPr>
              <a:t>16</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メイリオ" panose="020B0604030504040204" pitchFamily="50" charset="-128"/>
              </a:rPr>
              <a:t>：</a:t>
            </a:r>
            <a:r>
              <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メイリオ" panose="020B0604030504040204" pitchFamily="50" charset="-128"/>
              </a:rPr>
              <a:t>15</a:t>
            </a:r>
            <a:endParaRPr kumimoji="1" lang="ja-JP" altLang="en-US" sz="2006" b="0"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mn-cs"/>
            </a:endParaRPr>
          </a:p>
        </p:txBody>
      </p:sp>
      <p:grpSp>
        <p:nvGrpSpPr>
          <p:cNvPr id="10" name="グループ化 9">
            <a:extLst>
              <a:ext uri="{FF2B5EF4-FFF2-40B4-BE49-F238E27FC236}">
                <a16:creationId xmlns:a16="http://schemas.microsoft.com/office/drawing/2014/main" id="{762AAF64-8653-227D-5487-917DF7932F09}"/>
              </a:ext>
            </a:extLst>
          </p:cNvPr>
          <p:cNvGrpSpPr/>
          <p:nvPr/>
        </p:nvGrpSpPr>
        <p:grpSpPr>
          <a:xfrm>
            <a:off x="4713644" y="3132582"/>
            <a:ext cx="2736010" cy="707886"/>
            <a:chOff x="1291932" y="8020748"/>
            <a:chExt cx="3157608" cy="751038"/>
          </a:xfrm>
        </p:grpSpPr>
        <p:sp>
          <p:nvSpPr>
            <p:cNvPr id="11" name="円/楕円 124">
              <a:extLst>
                <a:ext uri="{FF2B5EF4-FFF2-40B4-BE49-F238E27FC236}">
                  <a16:creationId xmlns:a16="http://schemas.microsoft.com/office/drawing/2014/main" id="{E71B0848-A5AC-33F1-C73D-48A29FE2457D}"/>
                </a:ext>
              </a:extLst>
            </p:cNvPr>
            <p:cNvSpPr/>
            <p:nvPr/>
          </p:nvSpPr>
          <p:spPr>
            <a:xfrm>
              <a:off x="1291932" y="8056064"/>
              <a:ext cx="658697" cy="630453"/>
            </a:xfrm>
            <a:prstGeom prst="ellipse">
              <a:avLst/>
            </a:prstGeom>
            <a:solidFill>
              <a:srgbClr val="E24027"/>
            </a:solidFill>
          </p:spPr>
          <p:txBody>
            <a:bodyPr wrap="square" lIns="0" tIns="0" rIns="0" bIns="0" rtlCol="0" anchor="ctr" anchorCtr="0">
              <a:noAutofit/>
            </a:bodyPr>
            <a:lstStyle/>
            <a:p>
              <a:pPr marL="0" marR="0" lvl="0" indent="0" algn="ctr" defTabSz="101900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定員</a:t>
              </a:r>
            </a:p>
          </p:txBody>
        </p:sp>
        <p:sp>
          <p:nvSpPr>
            <p:cNvPr id="12" name="正方形/長方形 11">
              <a:extLst>
                <a:ext uri="{FF2B5EF4-FFF2-40B4-BE49-F238E27FC236}">
                  <a16:creationId xmlns:a16="http://schemas.microsoft.com/office/drawing/2014/main" id="{4D5677D0-488A-3845-822A-F99FDADA7E23}"/>
                </a:ext>
              </a:extLst>
            </p:cNvPr>
            <p:cNvSpPr/>
            <p:nvPr/>
          </p:nvSpPr>
          <p:spPr>
            <a:xfrm>
              <a:off x="1697817" y="8020748"/>
              <a:ext cx="2751723" cy="751038"/>
            </a:xfrm>
            <a:prstGeom prst="rect">
              <a:avLst/>
            </a:prstGeom>
          </p:spPr>
          <p:txBody>
            <a:bodyPr wrap="square" anchor="ctr">
              <a:spAutoFit/>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4AA22D"/>
                  </a:solidFill>
                  <a:effectLst/>
                  <a:uLnTx/>
                  <a:uFillTx/>
                  <a:latin typeface="Calibri"/>
                  <a:ea typeface="メイリオ" panose="020B0604030504040204" pitchFamily="50" charset="-128"/>
                  <a:cs typeface="Calibri"/>
                </a:rPr>
                <a:t>80</a:t>
              </a:r>
              <a:r>
                <a:rPr kumimoji="1" lang="ja-JP" altLang="en-US" sz="1800" b="1"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Calibri"/>
                </a:rPr>
                <a:t>名</a:t>
              </a:r>
              <a:r>
                <a:rPr kumimoji="1" lang="ja-JP" altLang="en-US" sz="16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Calibri"/>
                </a:rPr>
                <a:t>（先着）</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libri"/>
              </a:endParaRPr>
            </a:p>
          </p:txBody>
        </p:sp>
      </p:grpSp>
      <p:sp>
        <p:nvSpPr>
          <p:cNvPr id="13" name="TextBox 36">
            <a:extLst>
              <a:ext uri="{FF2B5EF4-FFF2-40B4-BE49-F238E27FC236}">
                <a16:creationId xmlns:a16="http://schemas.microsoft.com/office/drawing/2014/main" id="{1FDC248C-AB99-AAD8-D30D-615AD7BA5C3D}"/>
              </a:ext>
            </a:extLst>
          </p:cNvPr>
          <p:cNvSpPr txBox="1"/>
          <p:nvPr/>
        </p:nvSpPr>
        <p:spPr>
          <a:xfrm>
            <a:off x="301097" y="8658497"/>
            <a:ext cx="41533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参加費：福岡県栄養士会会員　　</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2,000</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日本栄養士会会員　　　</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3,000</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一般　　　　　　　　　</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5,000</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3661E016-E673-40DB-8041-B35C0079B3BC}"/>
              </a:ext>
            </a:extLst>
          </p:cNvPr>
          <p:cNvSpPr txBox="1"/>
          <p:nvPr/>
        </p:nvSpPr>
        <p:spPr>
          <a:xfrm>
            <a:off x="5177850" y="8732950"/>
            <a:ext cx="28584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申し込みはこちらから↓↓</a:t>
            </a:r>
          </a:p>
        </p:txBody>
      </p:sp>
      <p:sp>
        <p:nvSpPr>
          <p:cNvPr id="15" name="正方形/長方形 14">
            <a:extLst>
              <a:ext uri="{FF2B5EF4-FFF2-40B4-BE49-F238E27FC236}">
                <a16:creationId xmlns:a16="http://schemas.microsoft.com/office/drawing/2014/main" id="{7906DD7B-6025-135B-41BD-861BC8CDEA4D}"/>
              </a:ext>
            </a:extLst>
          </p:cNvPr>
          <p:cNvSpPr/>
          <p:nvPr/>
        </p:nvSpPr>
        <p:spPr>
          <a:xfrm>
            <a:off x="317522" y="4058655"/>
            <a:ext cx="7282767" cy="2277547"/>
          </a:xfrm>
          <a:prstGeom prst="rect">
            <a:avLst/>
          </a:prstGeom>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講義１：</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13:00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14:30</a:t>
            </a:r>
          </a:p>
          <a:p>
            <a:pPr marL="0" marR="0" lvl="0" indent="0" algn="l" defTabSz="1019007" rtl="0" eaLnBrk="1" fontAlgn="auto" latinLnBrk="0" hangingPunct="1">
              <a:lnSpc>
                <a:spcPct val="100000"/>
              </a:lnSpc>
              <a:spcBef>
                <a:spcPts val="6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ICT</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を活用した教材と</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019007" rtl="0" eaLnBrk="1" fontAlgn="auto" latinLnBrk="0" hangingPunct="1">
              <a:lnSpc>
                <a:spcPct val="100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食に関する指導の実践事例について」</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019007" rtl="0" eaLnBrk="1" fontAlgn="auto" latinLnBrk="0" hangingPunct="1">
              <a:lnSpc>
                <a:spcPct val="100000"/>
              </a:lnSpc>
              <a:spcBef>
                <a:spcPts val="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元文部科学省</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ICT</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活用教育アドバイザー　楠本 誠 先生</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019007"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楠本先生は、</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ICT</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が普及する前からいち早く小中学校で</a:t>
            </a:r>
            <a:r>
              <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ICT</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を授業に取り入れ、多くの実践発表をされています。今回は、</a:t>
            </a:r>
            <a:r>
              <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GIGA</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スクールにおける子どもの学びと食に関する指導実践事例についてご講義いただきます。</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A6A61495-2DDE-44F2-1898-280EF27FC3A5}"/>
              </a:ext>
            </a:extLst>
          </p:cNvPr>
          <p:cNvSpPr/>
          <p:nvPr/>
        </p:nvSpPr>
        <p:spPr>
          <a:xfrm>
            <a:off x="301097" y="6374395"/>
            <a:ext cx="7148558" cy="19454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講義２：</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14:45</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16:15</a:t>
            </a:r>
          </a:p>
          <a:p>
            <a:pPr marL="0" marR="0" lvl="0" indent="0" algn="l" defTabSz="1019007" rtl="0" eaLnBrk="1" fontAlgn="auto" latinLnBrk="0" hangingPunct="1">
              <a:lnSpc>
                <a:spcPct val="100000"/>
              </a:lnSpc>
              <a:spcBef>
                <a:spcPts val="6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「著作権について」</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019007" rtl="0" eaLnBrk="1" fontAlgn="auto" latinLnBrk="0" hangingPunct="1">
              <a:lnSpc>
                <a:spcPct val="100000"/>
              </a:lnSpc>
              <a:spcBef>
                <a:spcPts val="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国立大学法人福岡教育大学　教育学部　</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019007" rtl="0" eaLnBrk="1" fontAlgn="auto" latinLnBrk="0" hangingPunct="1">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教授　大和 淳 先生</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019007" rtl="0" eaLnBrk="1" fontAlgn="auto" latinLnBrk="0" hangingPunct="1">
              <a:lnSpc>
                <a:spcPts val="1400"/>
              </a:lnSpc>
              <a:spcBef>
                <a:spcPts val="60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大和先生には、著作権の基本から、インターネットのイラストを使用する際の注意点など、学校の教育活動と著作権についてご講義いただきます。</a:t>
            </a:r>
            <a:endParaRPr kumimoji="1" lang="ja-JP" altLang="en-US" sz="16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17" name="テキスト ボックス 16">
            <a:extLst>
              <a:ext uri="{FF2B5EF4-FFF2-40B4-BE49-F238E27FC236}">
                <a16:creationId xmlns:a16="http://schemas.microsoft.com/office/drawing/2014/main" id="{4D92A0C0-9A9D-552A-75F4-8465C7B2D36F}"/>
              </a:ext>
            </a:extLst>
          </p:cNvPr>
          <p:cNvSpPr txBox="1"/>
          <p:nvPr/>
        </p:nvSpPr>
        <p:spPr>
          <a:xfrm>
            <a:off x="389899" y="10483715"/>
            <a:ext cx="655801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主催　公益社団法人 福岡県栄養士会　　　　</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a:extLst>
              <a:ext uri="{FF2B5EF4-FFF2-40B4-BE49-F238E27FC236}">
                <a16:creationId xmlns:a16="http://schemas.microsoft.com/office/drawing/2014/main" id="{D003645F-F9C9-4C59-58FE-D770A34774C8}"/>
              </a:ext>
            </a:extLst>
          </p:cNvPr>
          <p:cNvSpPr txBox="1"/>
          <p:nvPr/>
        </p:nvSpPr>
        <p:spPr>
          <a:xfrm>
            <a:off x="335742" y="9341995"/>
            <a:ext cx="6065057" cy="11618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申し込み期日：</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2023</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日（金）</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問い合わせ先：福岡市立東吉塚小学校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く ば</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Tel</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092</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611-7671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担当　久芳　</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正方形/長方形 18">
            <a:extLst>
              <a:ext uri="{FF2B5EF4-FFF2-40B4-BE49-F238E27FC236}">
                <a16:creationId xmlns:a16="http://schemas.microsoft.com/office/drawing/2014/main" id="{E9360AE8-C6F3-F71B-8832-8AF1A369D973}"/>
              </a:ext>
            </a:extLst>
          </p:cNvPr>
          <p:cNvSpPr/>
          <p:nvPr/>
        </p:nvSpPr>
        <p:spPr>
          <a:xfrm>
            <a:off x="475486" y="798368"/>
            <a:ext cx="6743188" cy="584775"/>
          </a:xfrm>
          <a:prstGeom prst="rect">
            <a:avLst/>
          </a:prstGeom>
          <a:noFill/>
        </p:spPr>
        <p:txBody>
          <a:bodyPr wrap="square" lIns="91440" tIns="45720" rIns="91440" bIns="45720">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w="12700" cmpd="sng">
                  <a:solidFill>
                    <a:srgbClr val="82582D"/>
                  </a:solidFill>
                  <a:prstDash val="solid"/>
                </a:ln>
                <a:solidFill>
                  <a:srgbClr val="FFC000"/>
                </a:solidFill>
                <a:effectLst/>
                <a:uLnTx/>
                <a:uFillTx/>
                <a:latin typeface="メイリオ" panose="020B0604030504040204" pitchFamily="50" charset="-128"/>
                <a:ea typeface="メイリオ" panose="020B0604030504040204" pitchFamily="50" charset="-128"/>
                <a:cs typeface="+mn-cs"/>
              </a:rPr>
              <a:t>学校健康教育事業部研修会のご案内</a:t>
            </a:r>
            <a:endParaRPr kumimoji="1" lang="en-US" altLang="ja-JP" sz="3200" b="1" i="0" u="none" strike="noStrike" kern="1200" cap="none" spc="0" normalizeH="0" baseline="0" noProof="0" dirty="0">
              <a:ln w="12700" cmpd="sng">
                <a:solidFill>
                  <a:srgbClr val="82582D"/>
                </a:solidFill>
                <a:prstDash val="solid"/>
              </a:ln>
              <a:solidFill>
                <a:srgbClr val="FFC000"/>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3949C553-F244-7133-1519-8909F7BBCB4F}"/>
              </a:ext>
            </a:extLst>
          </p:cNvPr>
          <p:cNvSpPr txBox="1"/>
          <p:nvPr/>
        </p:nvSpPr>
        <p:spPr>
          <a:xfrm>
            <a:off x="1210250" y="252536"/>
            <a:ext cx="6435623" cy="492443"/>
          </a:xfrm>
          <a:prstGeom prst="rect">
            <a:avLst/>
          </a:prstGeom>
          <a:noFill/>
          <a:ln>
            <a:noFill/>
          </a:ln>
        </p:spPr>
        <p:txBody>
          <a:bodyPr wrap="square" lIns="0" tIns="0" rIns="0" bIns="0" rtlCol="0" anchor="ctr" anchorCtr="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科目番号⑲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項目番号　学校栄養</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G47-101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、地域栄養Ｔ</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47-101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福祉栄養（児童）ＦＧ</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47-101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講義</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　　　　</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吹き出し: 円形 20">
            <a:extLst>
              <a:ext uri="{FF2B5EF4-FFF2-40B4-BE49-F238E27FC236}">
                <a16:creationId xmlns:a16="http://schemas.microsoft.com/office/drawing/2014/main" id="{50784DC4-C0D7-633E-A33E-22382558E32A}"/>
              </a:ext>
            </a:extLst>
          </p:cNvPr>
          <p:cNvSpPr/>
          <p:nvPr/>
        </p:nvSpPr>
        <p:spPr>
          <a:xfrm>
            <a:off x="2484604" y="3165869"/>
            <a:ext cx="1855821" cy="432000"/>
          </a:xfrm>
          <a:prstGeom prst="wedgeEllipseCallout">
            <a:avLst>
              <a:gd name="adj1" fmla="val 58658"/>
              <a:gd name="adj2" fmla="val 31785"/>
            </a:avLst>
          </a:prstGeom>
          <a:solidFill>
            <a:schemeClr val="accent1">
              <a:lumMod val="40000"/>
              <a:lumOff val="60000"/>
            </a:schemeClr>
          </a:solidFill>
          <a:ln>
            <a:solidFill>
              <a:schemeClr val="tx1"/>
            </a:solidFill>
          </a:ln>
        </p:spPr>
        <p:txBody>
          <a:bodyPr wrap="square" lIns="0" tIns="0" rIns="0" bIns="0" rtlCol="0" anchor="ctr" anchorCtr="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オンライン</a:t>
            </a:r>
          </a:p>
        </p:txBody>
      </p:sp>
      <p:pic>
        <p:nvPicPr>
          <p:cNvPr id="22" name="図 21">
            <a:extLst>
              <a:ext uri="{FF2B5EF4-FFF2-40B4-BE49-F238E27FC236}">
                <a16:creationId xmlns:a16="http://schemas.microsoft.com/office/drawing/2014/main" id="{952B0DF4-8575-3E9D-2BDD-AEEF184FB8E9}"/>
              </a:ext>
            </a:extLst>
          </p:cNvPr>
          <p:cNvPicPr>
            <a:picLocks noChangeAspect="1"/>
          </p:cNvPicPr>
          <p:nvPr/>
        </p:nvPicPr>
        <p:blipFill>
          <a:blip r:embed="rId3"/>
          <a:stretch>
            <a:fillRect/>
          </a:stretch>
        </p:blipFill>
        <p:spPr>
          <a:xfrm>
            <a:off x="273687" y="173054"/>
            <a:ext cx="546925" cy="546925"/>
          </a:xfrm>
          <a:prstGeom prst="rect">
            <a:avLst/>
          </a:prstGeom>
          <a:noFill/>
        </p:spPr>
      </p:pic>
      <p:pic>
        <p:nvPicPr>
          <p:cNvPr id="3" name="図 2" descr="QR コード&#10;&#10;自動的に生成された説明">
            <a:extLst>
              <a:ext uri="{FF2B5EF4-FFF2-40B4-BE49-F238E27FC236}">
                <a16:creationId xmlns:a16="http://schemas.microsoft.com/office/drawing/2014/main" id="{8A155CE9-AE5E-AB69-0AF2-45C23BC522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5621" y="9082158"/>
            <a:ext cx="1145581" cy="1145581"/>
          </a:xfrm>
          <a:prstGeom prst="rect">
            <a:avLst/>
          </a:prstGeom>
        </p:spPr>
      </p:pic>
      <p:pic>
        <p:nvPicPr>
          <p:cNvPr id="5" name="図 4" descr="本棚の前にいる男性&#10;&#10;自動的に生成された説明">
            <a:extLst>
              <a:ext uri="{FF2B5EF4-FFF2-40B4-BE49-F238E27FC236}">
                <a16:creationId xmlns:a16="http://schemas.microsoft.com/office/drawing/2014/main" id="{DC168D7F-8AC1-DBB1-09B2-C8745B019E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515"/>
          <a:stretch/>
        </p:blipFill>
        <p:spPr>
          <a:xfrm>
            <a:off x="6017267" y="6411373"/>
            <a:ext cx="1273935" cy="1217369"/>
          </a:xfrm>
          <a:prstGeom prst="rect">
            <a:avLst/>
          </a:prstGeom>
        </p:spPr>
      </p:pic>
      <p:pic>
        <p:nvPicPr>
          <p:cNvPr id="6" name="図 5" descr="スーツを着た男性&#10;&#10;自動的に生成された説明">
            <a:extLst>
              <a:ext uri="{FF2B5EF4-FFF2-40B4-BE49-F238E27FC236}">
                <a16:creationId xmlns:a16="http://schemas.microsoft.com/office/drawing/2014/main" id="{E51770A3-124B-8CDD-5A66-635E09196E26}"/>
              </a:ext>
            </a:extLst>
          </p:cNvPr>
          <p:cNvPicPr>
            <a:picLocks noChangeAspect="1"/>
          </p:cNvPicPr>
          <p:nvPr/>
        </p:nvPicPr>
        <p:blipFill rotWithShape="1">
          <a:blip r:embed="rId6">
            <a:extLst>
              <a:ext uri="{28A0092B-C50C-407E-A947-70E740481C1C}">
                <a14:useLocalDpi xmlns:a14="http://schemas.microsoft.com/office/drawing/2010/main" val="0"/>
              </a:ext>
            </a:extLst>
          </a:blip>
          <a:srcRect t="6262" b="10561"/>
          <a:stretch/>
        </p:blipFill>
        <p:spPr>
          <a:xfrm>
            <a:off x="6017267" y="4031440"/>
            <a:ext cx="1077800" cy="1193674"/>
          </a:xfrm>
          <a:prstGeom prst="rect">
            <a:avLst/>
          </a:prstGeom>
        </p:spPr>
      </p:pic>
    </p:spTree>
    <p:extLst>
      <p:ext uri="{BB962C8B-B14F-4D97-AF65-F5344CB8AC3E}">
        <p14:creationId xmlns:p14="http://schemas.microsoft.com/office/powerpoint/2010/main" val="164234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F812DAD9-8EB8-42AD-B7EE-228C601F453A}"/>
              </a:ext>
            </a:extLst>
          </p:cNvPr>
          <p:cNvSpPr txBox="1"/>
          <p:nvPr/>
        </p:nvSpPr>
        <p:spPr>
          <a:xfrm>
            <a:off x="228445" y="3034114"/>
            <a:ext cx="7200595" cy="5856155"/>
          </a:xfrm>
          <a:prstGeom prst="rect">
            <a:avLst/>
          </a:prstGeom>
          <a:noFill/>
        </p:spPr>
        <p:txBody>
          <a:bodyPr wrap="square">
            <a:spAutoFit/>
          </a:bodyPr>
          <a:lstStyle/>
          <a:p>
            <a:pPr defTabSz="932871"/>
            <a:r>
              <a:rPr lang="ja-JP" altLang="en-US" sz="1428" b="1" dirty="0">
                <a:solidFill>
                  <a:prstClr val="black"/>
                </a:solidFill>
                <a:latin typeface="游ゴシック" panose="020B0400000000000000" pitchFamily="50" charset="-128"/>
                <a:ea typeface="游ゴシック" panose="020B0400000000000000" pitchFamily="50" charset="-128"/>
              </a:rPr>
              <a:t>■受講料</a:t>
            </a:r>
          </a:p>
          <a:p>
            <a:pPr defTabSz="932871"/>
            <a:r>
              <a:rPr lang="ja-JP" altLang="en-US" sz="1224" b="1" dirty="0">
                <a:solidFill>
                  <a:prstClr val="black"/>
                </a:solidFill>
                <a:latin typeface="游ゴシック" panose="020B0400000000000000" pitchFamily="50" charset="-128"/>
                <a:ea typeface="游ゴシック" panose="020B0400000000000000" pitchFamily="50" charset="-128"/>
              </a:rPr>
              <a:t>　</a:t>
            </a:r>
            <a:r>
              <a:rPr lang="ja-JP" altLang="en-US" sz="1224" b="1" u="sng" dirty="0">
                <a:solidFill>
                  <a:prstClr val="black"/>
                </a:solidFill>
                <a:latin typeface="游ゴシック" panose="020B0400000000000000" pitchFamily="50" charset="-128"/>
                <a:ea typeface="游ゴシック" panose="020B0400000000000000" pitchFamily="50" charset="-128"/>
              </a:rPr>
              <a:t>福岡県栄養士会会員：</a:t>
            </a:r>
            <a:r>
              <a:rPr lang="en-US" altLang="ja-JP" sz="1224" b="1" u="sng" dirty="0">
                <a:solidFill>
                  <a:prstClr val="black"/>
                </a:solidFill>
                <a:latin typeface="游ゴシック" panose="020B0400000000000000" pitchFamily="50" charset="-128"/>
                <a:ea typeface="游ゴシック" panose="020B0400000000000000" pitchFamily="50" charset="-128"/>
              </a:rPr>
              <a:t>2,000</a:t>
            </a:r>
            <a:r>
              <a:rPr lang="ja-JP" altLang="en-US" sz="1224" b="1" u="sng" dirty="0">
                <a:solidFill>
                  <a:prstClr val="black"/>
                </a:solidFill>
                <a:latin typeface="游ゴシック" panose="020B0400000000000000" pitchFamily="50" charset="-128"/>
                <a:ea typeface="游ゴシック" panose="020B0400000000000000" pitchFamily="50" charset="-128"/>
              </a:rPr>
              <a:t>円　日本栄養士会会員：</a:t>
            </a:r>
            <a:r>
              <a:rPr lang="en-US" altLang="ja-JP" sz="1224" b="1" u="sng" dirty="0">
                <a:solidFill>
                  <a:prstClr val="black"/>
                </a:solidFill>
                <a:latin typeface="游ゴシック" panose="020B0400000000000000" pitchFamily="50" charset="-128"/>
                <a:ea typeface="游ゴシック" panose="020B0400000000000000" pitchFamily="50" charset="-128"/>
              </a:rPr>
              <a:t>3,000</a:t>
            </a:r>
            <a:r>
              <a:rPr lang="ja-JP" altLang="en-US" sz="1224" b="1" u="sng" dirty="0">
                <a:solidFill>
                  <a:prstClr val="black"/>
                </a:solidFill>
                <a:latin typeface="游ゴシック" panose="020B0400000000000000" pitchFamily="50" charset="-128"/>
                <a:ea typeface="游ゴシック" panose="020B0400000000000000" pitchFamily="50" charset="-128"/>
              </a:rPr>
              <a:t>円　一般：</a:t>
            </a:r>
            <a:r>
              <a:rPr lang="en-US" altLang="ja-JP" sz="1224" b="1" u="sng" dirty="0">
                <a:solidFill>
                  <a:prstClr val="black"/>
                </a:solidFill>
                <a:latin typeface="游ゴシック" panose="020B0400000000000000" pitchFamily="50" charset="-128"/>
                <a:ea typeface="游ゴシック" panose="020B0400000000000000" pitchFamily="50" charset="-128"/>
              </a:rPr>
              <a:t>5,000</a:t>
            </a:r>
            <a:r>
              <a:rPr lang="ja-JP" altLang="en-US" sz="1224" b="1" u="sng" dirty="0">
                <a:solidFill>
                  <a:prstClr val="black"/>
                </a:solidFill>
                <a:latin typeface="游ゴシック" panose="020B0400000000000000" pitchFamily="50" charset="-128"/>
                <a:ea typeface="游ゴシック" panose="020B0400000000000000" pitchFamily="50" charset="-128"/>
              </a:rPr>
              <a:t>円</a:t>
            </a:r>
            <a:endParaRPr lang="en-US" altLang="ja-JP" sz="816" dirty="0">
              <a:solidFill>
                <a:prstClr val="black"/>
              </a:solidFill>
              <a:latin typeface="游ゴシック" panose="020B0400000000000000" pitchFamily="50" charset="-128"/>
              <a:ea typeface="游ゴシック" panose="020B0400000000000000" pitchFamily="50" charset="-128"/>
            </a:endParaRPr>
          </a:p>
          <a:p>
            <a:pPr defTabSz="932871"/>
            <a:endParaRPr lang="en-US" altLang="ja-JP" sz="1428" b="1" dirty="0">
              <a:solidFill>
                <a:prstClr val="black"/>
              </a:solidFill>
              <a:latin typeface="游ゴシック" panose="020B0400000000000000" pitchFamily="50" charset="-128"/>
              <a:ea typeface="游ゴシック" panose="020B0400000000000000" pitchFamily="50" charset="-128"/>
            </a:endParaRPr>
          </a:p>
          <a:p>
            <a:pPr defTabSz="932871"/>
            <a:r>
              <a:rPr lang="ja-JP" altLang="en-US" sz="1428" b="1" dirty="0">
                <a:solidFill>
                  <a:prstClr val="black"/>
                </a:solidFill>
                <a:latin typeface="游ゴシック" panose="020B0400000000000000" pitchFamily="50" charset="-128"/>
                <a:ea typeface="游ゴシック" panose="020B0400000000000000" pitchFamily="50" charset="-128"/>
              </a:rPr>
              <a:t>■振込先</a:t>
            </a:r>
          </a:p>
          <a:p>
            <a:pPr defTabSz="932871">
              <a:lnSpc>
                <a:spcPts val="1700"/>
              </a:lnSpc>
            </a:pPr>
            <a:r>
              <a:rPr lang="ja-JP" altLang="en-US" sz="1224" b="1" dirty="0">
                <a:solidFill>
                  <a:prstClr val="black"/>
                </a:solidFill>
                <a:latin typeface="游ゴシック" panose="020B0400000000000000" pitchFamily="50" charset="-128"/>
                <a:ea typeface="游ゴシック" panose="020B0400000000000000" pitchFamily="50" charset="-128"/>
              </a:rPr>
              <a:t>　ゆうちょ銀行　口座番号：</a:t>
            </a:r>
            <a:r>
              <a:rPr lang="en-US" altLang="ja-JP" sz="1224" b="1" dirty="0">
                <a:solidFill>
                  <a:prstClr val="black"/>
                </a:solidFill>
                <a:latin typeface="游ゴシック" panose="020B0400000000000000" pitchFamily="50" charset="-128"/>
                <a:ea typeface="游ゴシック" panose="020B0400000000000000" pitchFamily="50" charset="-128"/>
              </a:rPr>
              <a:t>01720-1-139632</a:t>
            </a:r>
            <a:r>
              <a:rPr lang="ja-JP" altLang="en-US" sz="1224" b="1" dirty="0">
                <a:solidFill>
                  <a:prstClr val="black"/>
                </a:solidFill>
                <a:latin typeface="游ゴシック" panose="020B0400000000000000" pitchFamily="50" charset="-128"/>
                <a:ea typeface="游ゴシック" panose="020B0400000000000000" pitchFamily="50" charset="-128"/>
              </a:rPr>
              <a:t>　加入者名：公益社団法人福岡県栄養士会</a:t>
            </a:r>
          </a:p>
          <a:p>
            <a:pPr defTabSz="932871">
              <a:lnSpc>
                <a:spcPts val="1700"/>
              </a:lnSpc>
            </a:pPr>
            <a:r>
              <a:rPr lang="ja-JP" altLang="en-US" sz="1224" b="1" dirty="0">
                <a:solidFill>
                  <a:prstClr val="black"/>
                </a:solidFill>
                <a:latin typeface="游ゴシック" panose="020B0400000000000000" pitchFamily="50" charset="-128"/>
                <a:ea typeface="游ゴシック" panose="020B0400000000000000" pitchFamily="50" charset="-128"/>
              </a:rPr>
              <a:t>　</a:t>
            </a:r>
            <a:r>
              <a:rPr lang="en-US" altLang="ja-JP" sz="1224" b="1" dirty="0">
                <a:solidFill>
                  <a:prstClr val="black"/>
                </a:solidFill>
                <a:latin typeface="游ゴシック" panose="020B0400000000000000" pitchFamily="50" charset="-128"/>
                <a:ea typeface="游ゴシック" panose="020B0400000000000000" pitchFamily="50" charset="-128"/>
              </a:rPr>
              <a:t>※</a:t>
            </a:r>
            <a:r>
              <a:rPr lang="ja-JP" altLang="en-US" sz="1224" b="1" dirty="0">
                <a:solidFill>
                  <a:prstClr val="black"/>
                </a:solidFill>
                <a:latin typeface="游ゴシック" panose="020B0400000000000000" pitchFamily="50" charset="-128"/>
                <a:ea typeface="游ゴシック" panose="020B0400000000000000" pitchFamily="50" charset="-128"/>
              </a:rPr>
              <a:t>他金融機関より振込の場合</a:t>
            </a:r>
            <a:endParaRPr lang="en-US" altLang="ja-JP" sz="1224" b="1" dirty="0">
              <a:solidFill>
                <a:prstClr val="black"/>
              </a:solidFill>
              <a:latin typeface="游ゴシック" panose="020B0400000000000000" pitchFamily="50" charset="-128"/>
              <a:ea typeface="游ゴシック" panose="020B0400000000000000" pitchFamily="50" charset="-128"/>
            </a:endParaRPr>
          </a:p>
          <a:p>
            <a:pPr defTabSz="932871">
              <a:lnSpc>
                <a:spcPts val="1700"/>
              </a:lnSpc>
            </a:pPr>
            <a:r>
              <a:rPr lang="ja-JP" altLang="en-US" sz="1224" b="1" dirty="0">
                <a:solidFill>
                  <a:prstClr val="black"/>
                </a:solidFill>
                <a:latin typeface="游ゴシック" panose="020B0400000000000000" pitchFamily="50" charset="-128"/>
                <a:ea typeface="游ゴシック" panose="020B0400000000000000" pitchFamily="50" charset="-128"/>
              </a:rPr>
              <a:t>　銀行名：ゆうちょ銀行　店名：一七九店　預金種目：当座　口座番号：</a:t>
            </a:r>
            <a:r>
              <a:rPr lang="en-US" altLang="ja-JP" sz="1224" b="1" dirty="0">
                <a:solidFill>
                  <a:prstClr val="black"/>
                </a:solidFill>
                <a:latin typeface="游ゴシック" panose="020B0400000000000000" pitchFamily="50" charset="-128"/>
                <a:ea typeface="游ゴシック" panose="020B0400000000000000" pitchFamily="50" charset="-128"/>
              </a:rPr>
              <a:t>0139632</a:t>
            </a:r>
          </a:p>
          <a:p>
            <a:pPr defTabSz="932871">
              <a:lnSpc>
                <a:spcPts val="1700"/>
              </a:lnSpc>
            </a:pPr>
            <a:endParaRPr lang="en-US" altLang="ja-JP" sz="612" dirty="0">
              <a:solidFill>
                <a:prstClr val="black"/>
              </a:solidFill>
              <a:latin typeface="游ゴシック" panose="020B0400000000000000" pitchFamily="50" charset="-128"/>
              <a:ea typeface="游ゴシック" panose="020B0400000000000000" pitchFamily="50" charset="-128"/>
            </a:endParaRPr>
          </a:p>
          <a:p>
            <a:pPr defTabSz="932871">
              <a:lnSpc>
                <a:spcPts val="1700"/>
              </a:lnSpc>
            </a:pPr>
            <a:r>
              <a:rPr lang="ja-JP" altLang="en-US" sz="1224" dirty="0">
                <a:solidFill>
                  <a:prstClr val="black"/>
                </a:solidFill>
                <a:latin typeface="游ゴシック" panose="020B0400000000000000" pitchFamily="50" charset="-128"/>
                <a:ea typeface="游ゴシック" panose="020B0400000000000000" pitchFamily="50" charset="-128"/>
              </a:rPr>
              <a:t>　住所、氏名、会員番号、</a:t>
            </a:r>
            <a:r>
              <a:rPr kumimoji="1" lang="ja-JP" altLang="en-US" sz="1224"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lang="ja-JP" altLang="en-US" sz="1224" dirty="0">
                <a:solidFill>
                  <a:prstClr val="black"/>
                </a:solidFill>
                <a:latin typeface="游ゴシック" panose="020B0400000000000000" pitchFamily="50" charset="-128"/>
                <a:ea typeface="游ゴシック" panose="020B0400000000000000" pitchFamily="50" charset="-128"/>
              </a:rPr>
              <a:t>科目番号を明記の上、開催日の</a:t>
            </a:r>
            <a:r>
              <a:rPr lang="en-US" altLang="ja-JP" sz="1224" dirty="0">
                <a:solidFill>
                  <a:prstClr val="black"/>
                </a:solidFill>
                <a:latin typeface="游ゴシック" panose="020B0400000000000000" pitchFamily="50" charset="-128"/>
                <a:ea typeface="游ゴシック" panose="020B0400000000000000" pitchFamily="50" charset="-128"/>
              </a:rPr>
              <a:t>1</a:t>
            </a:r>
            <a:r>
              <a:rPr lang="ja-JP" altLang="en-US" sz="1224" dirty="0">
                <a:solidFill>
                  <a:prstClr val="black"/>
                </a:solidFill>
                <a:latin typeface="游ゴシック" panose="020B0400000000000000" pitchFamily="50" charset="-128"/>
                <a:ea typeface="游ゴシック" panose="020B0400000000000000" pitchFamily="50" charset="-128"/>
              </a:rPr>
              <a:t>週間前までに受講料のお振込みを</a:t>
            </a:r>
            <a:endParaRPr lang="en-US" altLang="ja-JP" sz="1224" dirty="0">
              <a:solidFill>
                <a:prstClr val="black"/>
              </a:solidFill>
              <a:latin typeface="游ゴシック" panose="020B0400000000000000" pitchFamily="50" charset="-128"/>
              <a:ea typeface="游ゴシック" panose="020B0400000000000000" pitchFamily="50" charset="-128"/>
            </a:endParaRPr>
          </a:p>
          <a:p>
            <a:pPr defTabSz="932871">
              <a:lnSpc>
                <a:spcPts val="1700"/>
              </a:lnSpc>
            </a:pPr>
            <a:r>
              <a:rPr lang="ja-JP" altLang="en-US" sz="1224" dirty="0">
                <a:solidFill>
                  <a:prstClr val="black"/>
                </a:solidFill>
                <a:latin typeface="游ゴシック" panose="020B0400000000000000" pitchFamily="50" charset="-128"/>
                <a:ea typeface="游ゴシック" panose="020B0400000000000000" pitchFamily="50" charset="-128"/>
              </a:rPr>
              <a:t>お願いいたします。振込手数料はご負担ください。既納の受講料は原則としてご返金いたしません。</a:t>
            </a:r>
            <a:endParaRPr lang="en-US" altLang="ja-JP" sz="1224" dirty="0">
              <a:solidFill>
                <a:prstClr val="black"/>
              </a:solidFill>
              <a:latin typeface="游ゴシック" panose="020B0400000000000000" pitchFamily="50" charset="-128"/>
              <a:ea typeface="游ゴシック" panose="020B0400000000000000" pitchFamily="50" charset="-128"/>
            </a:endParaRPr>
          </a:p>
          <a:p>
            <a:pPr defTabSz="932871"/>
            <a:endParaRPr lang="en-US" altLang="ja-JP" sz="816" dirty="0">
              <a:solidFill>
                <a:prstClr val="black"/>
              </a:solidFill>
              <a:latin typeface="游ゴシック" panose="020B0400000000000000" pitchFamily="50" charset="-128"/>
              <a:ea typeface="游ゴシック" panose="020B0400000000000000" pitchFamily="50" charset="-128"/>
            </a:endParaRPr>
          </a:p>
          <a:p>
            <a:pPr defTabSz="932871"/>
            <a:r>
              <a:rPr lang="en-US" altLang="ja-JP" sz="1428" b="1" dirty="0">
                <a:solidFill>
                  <a:prstClr val="black"/>
                </a:solidFill>
                <a:latin typeface="游ゴシック" panose="020B0400000000000000" pitchFamily="50" charset="-128"/>
                <a:ea typeface="游ゴシック" panose="020B0400000000000000" pitchFamily="50" charset="-128"/>
              </a:rPr>
              <a:t>■</a:t>
            </a:r>
            <a:r>
              <a:rPr lang="ja-JP" altLang="en-US" sz="1428" b="1" dirty="0">
                <a:solidFill>
                  <a:prstClr val="black"/>
                </a:solidFill>
                <a:latin typeface="游ゴシック" panose="020B0400000000000000" pitchFamily="50" charset="-128"/>
                <a:ea typeface="游ゴシック" panose="020B0400000000000000" pitchFamily="50" charset="-128"/>
              </a:rPr>
              <a:t>申込方法</a:t>
            </a:r>
          </a:p>
          <a:p>
            <a:pPr defTabSz="932871">
              <a:lnSpc>
                <a:spcPts val="1700"/>
              </a:lnSpc>
            </a:pPr>
            <a:r>
              <a:rPr lang="ja-JP" altLang="en-US" sz="1224" dirty="0">
                <a:solidFill>
                  <a:prstClr val="black"/>
                </a:solidFill>
                <a:latin typeface="游ゴシック" panose="020B0400000000000000" pitchFamily="50" charset="-128"/>
                <a:ea typeface="游ゴシック" panose="020B0400000000000000" pitchFamily="50" charset="-128"/>
              </a:rPr>
              <a:t>　福岡県栄養士会または日本栄養士会ホームページの研修会申し込みページよりお申込みください。</a:t>
            </a:r>
            <a:endParaRPr lang="en-US" altLang="ja-JP" sz="1224" dirty="0">
              <a:solidFill>
                <a:prstClr val="black"/>
              </a:solidFill>
              <a:latin typeface="游ゴシック" panose="020B0400000000000000" pitchFamily="50" charset="-128"/>
              <a:ea typeface="游ゴシック" panose="020B0400000000000000" pitchFamily="50" charset="-128"/>
            </a:endParaRPr>
          </a:p>
          <a:p>
            <a:pPr defTabSz="932871">
              <a:lnSpc>
                <a:spcPts val="1700"/>
              </a:lnSpc>
            </a:pPr>
            <a:r>
              <a:rPr lang="ja-JP" altLang="en-US" sz="1224" b="1" dirty="0">
                <a:solidFill>
                  <a:prstClr val="black"/>
                </a:solidFill>
                <a:latin typeface="游ゴシック" panose="020B0400000000000000" pitchFamily="50" charset="-128"/>
                <a:ea typeface="游ゴシック" panose="020B0400000000000000" pitchFamily="50" charset="-128"/>
              </a:rPr>
              <a:t>　</a:t>
            </a:r>
            <a:r>
              <a:rPr lang="ja-JP" altLang="en-US" sz="1224" b="1" u="sng" dirty="0">
                <a:solidFill>
                  <a:prstClr val="black"/>
                </a:solidFill>
                <a:latin typeface="游ゴシック" panose="020B0400000000000000" pitchFamily="50" charset="-128"/>
                <a:ea typeface="游ゴシック" panose="020B0400000000000000" pitchFamily="50" charset="-128"/>
              </a:rPr>
              <a:t>オンライン研修の為、お申込みは</a:t>
            </a:r>
            <a:r>
              <a:rPr lang="en-US" altLang="ja-JP" sz="1224" b="1" u="sng" dirty="0">
                <a:solidFill>
                  <a:prstClr val="black"/>
                </a:solidFill>
                <a:latin typeface="游ゴシック" panose="020B0400000000000000" pitchFamily="50" charset="-128"/>
                <a:ea typeface="游ゴシック" panose="020B0400000000000000" pitchFamily="50" charset="-128"/>
              </a:rPr>
              <a:t>Web</a:t>
            </a:r>
            <a:r>
              <a:rPr lang="ja-JP" altLang="en-US" sz="1224" b="1" u="sng" dirty="0">
                <a:solidFill>
                  <a:prstClr val="black"/>
                </a:solidFill>
                <a:latin typeface="游ゴシック" panose="020B0400000000000000" pitchFamily="50" charset="-128"/>
                <a:ea typeface="游ゴシック" panose="020B0400000000000000" pitchFamily="50" charset="-128"/>
              </a:rPr>
              <a:t>からのみの受付</a:t>
            </a:r>
            <a:r>
              <a:rPr lang="ja-JP" altLang="en-US" sz="1224" dirty="0">
                <a:solidFill>
                  <a:prstClr val="black"/>
                </a:solidFill>
                <a:latin typeface="游ゴシック" panose="020B0400000000000000" pitchFamily="50" charset="-128"/>
                <a:ea typeface="游ゴシック" panose="020B0400000000000000" pitchFamily="50" charset="-128"/>
              </a:rPr>
              <a:t>となります。</a:t>
            </a:r>
            <a:endParaRPr lang="en-US" altLang="ja-JP" sz="1224" dirty="0">
              <a:solidFill>
                <a:prstClr val="black"/>
              </a:solidFill>
              <a:latin typeface="游ゴシック" panose="020B0400000000000000" pitchFamily="50" charset="-128"/>
              <a:ea typeface="游ゴシック" panose="020B0400000000000000" pitchFamily="50" charset="-128"/>
            </a:endParaRPr>
          </a:p>
          <a:p>
            <a:pPr defTabSz="932871">
              <a:lnSpc>
                <a:spcPts val="1700"/>
              </a:lnSpc>
            </a:pPr>
            <a:r>
              <a:rPr lang="ja-JP" altLang="en-US" sz="1224" b="1" dirty="0">
                <a:solidFill>
                  <a:prstClr val="black"/>
                </a:solidFill>
                <a:latin typeface="游ゴシック" panose="020B0400000000000000" pitchFamily="50" charset="-128"/>
                <a:ea typeface="游ゴシック" panose="020B0400000000000000" pitchFamily="50" charset="-128"/>
              </a:rPr>
              <a:t>　</a:t>
            </a:r>
            <a:r>
              <a:rPr lang="ja-JP" altLang="en-US" sz="1224" b="1" u="sng" dirty="0">
                <a:solidFill>
                  <a:prstClr val="black"/>
                </a:solidFill>
                <a:latin typeface="游ゴシック" panose="020B0400000000000000" pitchFamily="50" charset="-128"/>
                <a:ea typeface="游ゴシック" panose="020B0400000000000000" pitchFamily="50" charset="-128"/>
              </a:rPr>
              <a:t>申込後、必ず開催日の</a:t>
            </a:r>
            <a:r>
              <a:rPr lang="en-US" altLang="ja-JP" sz="1224" b="1" u="sng" dirty="0">
                <a:solidFill>
                  <a:prstClr val="black"/>
                </a:solidFill>
                <a:latin typeface="游ゴシック" panose="020B0400000000000000" pitchFamily="50" charset="-128"/>
                <a:ea typeface="游ゴシック" panose="020B0400000000000000" pitchFamily="50" charset="-128"/>
              </a:rPr>
              <a:t>1</a:t>
            </a:r>
            <a:r>
              <a:rPr lang="ja-JP" altLang="en-US" sz="1224" b="1" u="sng" dirty="0">
                <a:solidFill>
                  <a:prstClr val="black"/>
                </a:solidFill>
                <a:latin typeface="游ゴシック" panose="020B0400000000000000" pitchFamily="50" charset="-128"/>
                <a:ea typeface="游ゴシック" panose="020B0400000000000000" pitchFamily="50" charset="-128"/>
              </a:rPr>
              <a:t>週間前までに上記口座まで受講料をお振込ください。</a:t>
            </a:r>
            <a:endParaRPr lang="en-US" altLang="ja-JP" sz="1224" b="1" u="sng" dirty="0">
              <a:solidFill>
                <a:prstClr val="black"/>
              </a:solidFill>
              <a:latin typeface="游ゴシック" panose="020B0400000000000000" pitchFamily="50" charset="-128"/>
              <a:ea typeface="游ゴシック" panose="020B0400000000000000" pitchFamily="50" charset="-128"/>
            </a:endParaRPr>
          </a:p>
          <a:p>
            <a:pPr defTabSz="932871">
              <a:lnSpc>
                <a:spcPts val="1700"/>
              </a:lnSpc>
            </a:pPr>
            <a:r>
              <a:rPr lang="ja-JP" altLang="en-US" sz="1224" dirty="0">
                <a:solidFill>
                  <a:prstClr val="black"/>
                </a:solidFill>
                <a:latin typeface="游ゴシック" panose="020B0400000000000000" pitchFamily="50" charset="-128"/>
                <a:ea typeface="游ゴシック" panose="020B0400000000000000" pitchFamily="50" charset="-128"/>
              </a:rPr>
              <a:t>　受講料のお振込が確認でき次第受講が確定となります。</a:t>
            </a:r>
            <a:endParaRPr lang="en-US" altLang="ja-JP" sz="1224" dirty="0">
              <a:solidFill>
                <a:prstClr val="black"/>
              </a:solidFill>
              <a:latin typeface="游ゴシック" panose="020B0400000000000000" pitchFamily="50" charset="-128"/>
              <a:ea typeface="游ゴシック" panose="020B0400000000000000" pitchFamily="50" charset="-128"/>
            </a:endParaRPr>
          </a:p>
          <a:p>
            <a:pPr defTabSz="932871">
              <a:lnSpc>
                <a:spcPts val="1700"/>
              </a:lnSpc>
            </a:pPr>
            <a:r>
              <a:rPr lang="ja-JP" altLang="en-US" sz="1224" dirty="0">
                <a:solidFill>
                  <a:prstClr val="black"/>
                </a:solidFill>
                <a:latin typeface="游ゴシック" panose="020B0400000000000000" pitchFamily="50" charset="-128"/>
                <a:ea typeface="游ゴシック" panose="020B0400000000000000" pitchFamily="50" charset="-128"/>
              </a:rPr>
              <a:t>　締切日前でも定員に達した場合、受講料のお振込がお済でない方は、受講をお断りすることがありますのでご了承ください。</a:t>
            </a:r>
            <a:endParaRPr lang="en-US" altLang="ja-JP" sz="1428" dirty="0">
              <a:solidFill>
                <a:prstClr val="black"/>
              </a:solidFill>
              <a:latin typeface="游ゴシック" panose="020B0400000000000000" pitchFamily="50" charset="-128"/>
              <a:ea typeface="游ゴシック" panose="020B0400000000000000" pitchFamily="50" charset="-128"/>
            </a:endParaRPr>
          </a:p>
          <a:p>
            <a:pPr defTabSz="932871"/>
            <a:endParaRPr lang="en-US" altLang="ja-JP" sz="1428" dirty="0">
              <a:solidFill>
                <a:prstClr val="black"/>
              </a:solidFill>
              <a:latin typeface="游ゴシック" panose="020B0400000000000000" pitchFamily="50" charset="-128"/>
              <a:ea typeface="游ゴシック" panose="020B0400000000000000" pitchFamily="50" charset="-128"/>
            </a:endParaRPr>
          </a:p>
          <a:p>
            <a:pPr defTabSz="932871"/>
            <a:r>
              <a:rPr lang="ja-JP" altLang="en-US" sz="1428" dirty="0">
                <a:solidFill>
                  <a:prstClr val="black"/>
                </a:solidFill>
                <a:latin typeface="游ゴシック" panose="020B0400000000000000" pitchFamily="50" charset="-128"/>
                <a:ea typeface="游ゴシック" panose="020B0400000000000000" pitchFamily="50" charset="-128"/>
              </a:rPr>
              <a:t>■</a:t>
            </a:r>
            <a:r>
              <a:rPr lang="ja-JP" altLang="en-US" sz="1428" b="1" dirty="0">
                <a:solidFill>
                  <a:prstClr val="black"/>
                </a:solidFill>
                <a:latin typeface="游ゴシック" panose="020B0400000000000000" pitchFamily="50" charset="-128"/>
                <a:ea typeface="游ゴシック" panose="020B0400000000000000" pitchFamily="50" charset="-128"/>
              </a:rPr>
              <a:t>オンライン配信方法</a:t>
            </a:r>
          </a:p>
          <a:p>
            <a:pPr defTabSz="932871">
              <a:lnSpc>
                <a:spcPts val="1700"/>
              </a:lnSpc>
            </a:pPr>
            <a:r>
              <a:rPr lang="ja-JP" altLang="en-US" sz="1224" dirty="0">
                <a:solidFill>
                  <a:prstClr val="black"/>
                </a:solidFill>
                <a:latin typeface="游ゴシック" panose="020B0400000000000000" pitchFamily="50" charset="-128"/>
                <a:ea typeface="游ゴシック" panose="020B0400000000000000" pitchFamily="50" charset="-128"/>
              </a:rPr>
              <a:t>　受講</a:t>
            </a:r>
            <a:r>
              <a:rPr lang="en-US" altLang="ja-JP" sz="1224" dirty="0">
                <a:solidFill>
                  <a:prstClr val="black"/>
                </a:solidFill>
                <a:latin typeface="游ゴシック" panose="020B0400000000000000" pitchFamily="50" charset="-128"/>
                <a:ea typeface="游ゴシック" panose="020B0400000000000000" pitchFamily="50" charset="-128"/>
              </a:rPr>
              <a:t>URL</a:t>
            </a:r>
            <a:r>
              <a:rPr lang="ja-JP" altLang="en-US" sz="1224" dirty="0">
                <a:solidFill>
                  <a:prstClr val="black"/>
                </a:solidFill>
                <a:latin typeface="游ゴシック" panose="020B0400000000000000" pitchFamily="50" charset="-128"/>
                <a:ea typeface="游ゴシック" panose="020B0400000000000000" pitchFamily="50" charset="-128"/>
              </a:rPr>
              <a:t>、受講方法の詳細等は、受講料入金確認後、会員登録いただいているＥメールアドレスへ、</a:t>
            </a:r>
            <a:endParaRPr lang="en-US" altLang="ja-JP" sz="1224" dirty="0">
              <a:solidFill>
                <a:prstClr val="black"/>
              </a:solidFill>
              <a:latin typeface="游ゴシック" panose="020B0400000000000000" pitchFamily="50" charset="-128"/>
              <a:ea typeface="游ゴシック" panose="020B0400000000000000" pitchFamily="50" charset="-128"/>
            </a:endParaRPr>
          </a:p>
          <a:p>
            <a:pPr defTabSz="932871">
              <a:lnSpc>
                <a:spcPts val="1700"/>
              </a:lnSpc>
            </a:pPr>
            <a:r>
              <a:rPr lang="ja-JP" altLang="en-US" sz="1224" b="1" u="sng" dirty="0">
                <a:solidFill>
                  <a:prstClr val="black"/>
                </a:solidFill>
                <a:latin typeface="游ゴシック" panose="020B0400000000000000" pitchFamily="50" charset="-128"/>
                <a:ea typeface="游ゴシック" panose="020B0400000000000000" pitchFamily="50" charset="-128"/>
              </a:rPr>
              <a:t>研修会開催日</a:t>
            </a:r>
            <a:r>
              <a:rPr lang="en-US" altLang="ja-JP" sz="1224" b="1" u="sng" dirty="0">
                <a:solidFill>
                  <a:prstClr val="black"/>
                </a:solidFill>
                <a:latin typeface="游ゴシック" panose="020B0400000000000000" pitchFamily="50" charset="-128"/>
                <a:ea typeface="游ゴシック" panose="020B0400000000000000" pitchFamily="50" charset="-128"/>
              </a:rPr>
              <a:t>5</a:t>
            </a:r>
            <a:r>
              <a:rPr lang="ja-JP" altLang="en-US" sz="1224" b="1" u="sng" dirty="0">
                <a:solidFill>
                  <a:prstClr val="black"/>
                </a:solidFill>
                <a:latin typeface="游ゴシック" panose="020B0400000000000000" pitchFamily="50" charset="-128"/>
                <a:ea typeface="游ゴシック" panose="020B0400000000000000" pitchFamily="50" charset="-128"/>
              </a:rPr>
              <a:t>日前</a:t>
            </a:r>
            <a:r>
              <a:rPr lang="ja-JP" altLang="en-US" sz="1224" dirty="0">
                <a:solidFill>
                  <a:prstClr val="black"/>
                </a:solidFill>
                <a:latin typeface="游ゴシック" panose="020B0400000000000000" pitchFamily="50" charset="-128"/>
                <a:ea typeface="游ゴシック" panose="020B0400000000000000" pitchFamily="50" charset="-128"/>
              </a:rPr>
              <a:t>にご案内いたします。</a:t>
            </a:r>
            <a:r>
              <a:rPr lang="ja-JP" altLang="en-US" sz="1224" b="1" u="sng" dirty="0">
                <a:solidFill>
                  <a:prstClr val="black"/>
                </a:solidFill>
                <a:latin typeface="游ゴシック" panose="020B0400000000000000" pitchFamily="50" charset="-128"/>
                <a:ea typeface="游ゴシック" panose="020B0400000000000000" pitchFamily="50" charset="-128"/>
              </a:rPr>
              <a:t>≪</a:t>
            </a:r>
            <a:r>
              <a:rPr lang="en-US" altLang="ja-JP" sz="1224" b="1" u="sng" dirty="0">
                <a:solidFill>
                  <a:prstClr val="black"/>
                </a:solidFill>
                <a:latin typeface="游ゴシック" panose="020B0400000000000000" pitchFamily="50" charset="-128"/>
                <a:ea typeface="游ゴシック" panose="020B0400000000000000" pitchFamily="50" charset="-128"/>
              </a:rPr>
              <a:t>fukuei.workshop@siren.ocn.ne.jp≫</a:t>
            </a:r>
            <a:r>
              <a:rPr lang="ja-JP" altLang="en-US" sz="1224" dirty="0">
                <a:solidFill>
                  <a:prstClr val="black"/>
                </a:solidFill>
                <a:latin typeface="游ゴシック" panose="020B0400000000000000" pitchFamily="50" charset="-128"/>
                <a:ea typeface="游ゴシック" panose="020B0400000000000000" pitchFamily="50" charset="-128"/>
              </a:rPr>
              <a:t>からメールが送信されますので、このアドレスからのメールを受信できるよう受信設定の確認をお願いいたします。</a:t>
            </a:r>
            <a:endParaRPr lang="en-US" altLang="ja-JP" sz="1224" dirty="0">
              <a:solidFill>
                <a:prstClr val="black"/>
              </a:solidFill>
              <a:latin typeface="游ゴシック" panose="020B0400000000000000" pitchFamily="50" charset="-128"/>
              <a:ea typeface="游ゴシック" panose="020B0400000000000000" pitchFamily="50" charset="-128"/>
            </a:endParaRPr>
          </a:p>
          <a:p>
            <a:pPr defTabSz="932871">
              <a:lnSpc>
                <a:spcPts val="1700"/>
              </a:lnSpc>
            </a:pPr>
            <a:r>
              <a:rPr lang="ja-JP" altLang="en-US" sz="1224" dirty="0">
                <a:solidFill>
                  <a:prstClr val="black"/>
                </a:solidFill>
                <a:latin typeface="游ゴシック" panose="020B0400000000000000" pitchFamily="50" charset="-128"/>
                <a:ea typeface="游ゴシック" panose="020B0400000000000000" pitchFamily="50" charset="-128"/>
              </a:rPr>
              <a:t>受講に必要な</a:t>
            </a:r>
            <a:r>
              <a:rPr lang="en-US" altLang="ja-JP" sz="1224" dirty="0">
                <a:solidFill>
                  <a:prstClr val="black"/>
                </a:solidFill>
                <a:latin typeface="游ゴシック" panose="020B0400000000000000" pitchFamily="50" charset="-128"/>
                <a:ea typeface="游ゴシック" panose="020B0400000000000000" pitchFamily="50" charset="-128"/>
              </a:rPr>
              <a:t>URL</a:t>
            </a:r>
            <a:r>
              <a:rPr lang="ja-JP" altLang="en-US" sz="1224" dirty="0">
                <a:solidFill>
                  <a:prstClr val="black"/>
                </a:solidFill>
                <a:latin typeface="游ゴシック" panose="020B0400000000000000" pitchFamily="50" charset="-128"/>
                <a:ea typeface="游ゴシック" panose="020B0400000000000000" pitchFamily="50" charset="-128"/>
              </a:rPr>
              <a:t>メールが届かない場合は、お手数ですが福岡県栄養士会事務局（</a:t>
            </a:r>
            <a:r>
              <a:rPr lang="en-US" altLang="ja-JP" sz="1224" dirty="0">
                <a:solidFill>
                  <a:prstClr val="black"/>
                </a:solidFill>
                <a:latin typeface="游ゴシック" panose="020B0400000000000000" pitchFamily="50" charset="-128"/>
                <a:ea typeface="游ゴシック" panose="020B0400000000000000" pitchFamily="50" charset="-128"/>
              </a:rPr>
              <a:t>TEL</a:t>
            </a:r>
            <a:r>
              <a:rPr lang="ja-JP" altLang="en-US" sz="1224" dirty="0">
                <a:solidFill>
                  <a:prstClr val="black"/>
                </a:solidFill>
                <a:latin typeface="游ゴシック" panose="020B0400000000000000" pitchFamily="50" charset="-128"/>
                <a:ea typeface="游ゴシック" panose="020B0400000000000000" pitchFamily="50" charset="-128"/>
              </a:rPr>
              <a:t>：</a:t>
            </a:r>
            <a:r>
              <a:rPr lang="en-US" altLang="ja-JP" sz="1224" dirty="0">
                <a:solidFill>
                  <a:prstClr val="black"/>
                </a:solidFill>
                <a:latin typeface="游ゴシック" panose="020B0400000000000000" pitchFamily="50" charset="-128"/>
                <a:ea typeface="游ゴシック" panose="020B0400000000000000" pitchFamily="50" charset="-128"/>
              </a:rPr>
              <a:t>092-631-1160</a:t>
            </a:r>
            <a:r>
              <a:rPr lang="ja-JP" altLang="en-US" sz="1224" dirty="0">
                <a:solidFill>
                  <a:prstClr val="black"/>
                </a:solidFill>
                <a:latin typeface="游ゴシック" panose="020B0400000000000000" pitchFamily="50" charset="-128"/>
                <a:ea typeface="游ゴシック" panose="020B0400000000000000" pitchFamily="50" charset="-128"/>
              </a:rPr>
              <a:t>、</a:t>
            </a:r>
            <a:r>
              <a:rPr lang="en-US" altLang="ja-JP" sz="1224" dirty="0">
                <a:solidFill>
                  <a:prstClr val="black"/>
                </a:solidFill>
                <a:latin typeface="游ゴシック" panose="020B0400000000000000" pitchFamily="50" charset="-128"/>
                <a:ea typeface="游ゴシック" panose="020B0400000000000000" pitchFamily="50" charset="-128"/>
              </a:rPr>
              <a:t>FAX</a:t>
            </a:r>
            <a:r>
              <a:rPr lang="ja-JP" altLang="en-US" sz="1224" dirty="0">
                <a:solidFill>
                  <a:prstClr val="black"/>
                </a:solidFill>
                <a:latin typeface="游ゴシック" panose="020B0400000000000000" pitchFamily="50" charset="-128"/>
                <a:ea typeface="游ゴシック" panose="020B0400000000000000" pitchFamily="50" charset="-128"/>
              </a:rPr>
              <a:t>：</a:t>
            </a:r>
            <a:r>
              <a:rPr lang="en-US" altLang="ja-JP" sz="1224" dirty="0">
                <a:solidFill>
                  <a:prstClr val="black"/>
                </a:solidFill>
                <a:latin typeface="游ゴシック" panose="020B0400000000000000" pitchFamily="50" charset="-128"/>
                <a:ea typeface="游ゴシック" panose="020B0400000000000000" pitchFamily="50" charset="-128"/>
              </a:rPr>
              <a:t>092-631-1388</a:t>
            </a:r>
            <a:r>
              <a:rPr lang="ja-JP" altLang="en-US" sz="1224" dirty="0">
                <a:solidFill>
                  <a:prstClr val="black"/>
                </a:solidFill>
                <a:latin typeface="游ゴシック" panose="020B0400000000000000" pitchFamily="50" charset="-128"/>
                <a:ea typeface="游ゴシック" panose="020B0400000000000000" pitchFamily="50" charset="-128"/>
              </a:rPr>
              <a:t>）までご連絡ください。</a:t>
            </a:r>
            <a:r>
              <a:rPr lang="ja-JP" altLang="en-US" sz="1224" b="1" u="sng" dirty="0">
                <a:solidFill>
                  <a:prstClr val="black"/>
                </a:solidFill>
                <a:latin typeface="游ゴシック" panose="020B0400000000000000" pitchFamily="50" charset="-128"/>
                <a:ea typeface="游ゴシック" panose="020B0400000000000000" pitchFamily="50" charset="-128"/>
              </a:rPr>
              <a:t>受講料のお振込みがお済でない方へはメールの送信はありません。</a:t>
            </a:r>
          </a:p>
          <a:p>
            <a:pPr defTabSz="932871">
              <a:lnSpc>
                <a:spcPts val="1700"/>
              </a:lnSpc>
            </a:pPr>
            <a:r>
              <a:rPr lang="ja-JP" altLang="en-US" sz="1224" b="1" dirty="0">
                <a:solidFill>
                  <a:prstClr val="black"/>
                </a:solidFill>
                <a:latin typeface="游ゴシック" panose="020B0400000000000000" pitchFamily="50" charset="-128"/>
                <a:ea typeface="游ゴシック" panose="020B0400000000000000" pitchFamily="50" charset="-128"/>
              </a:rPr>
              <a:t>　</a:t>
            </a:r>
            <a:r>
              <a:rPr lang="en-US" altLang="ja-JP" sz="1224" b="1" u="sng" dirty="0">
                <a:solidFill>
                  <a:prstClr val="black"/>
                </a:solidFill>
                <a:latin typeface="游ゴシック" panose="020B0400000000000000" pitchFamily="50" charset="-128"/>
                <a:ea typeface="游ゴシック" panose="020B0400000000000000" pitchFamily="50" charset="-128"/>
              </a:rPr>
              <a:t>※</a:t>
            </a:r>
            <a:r>
              <a:rPr lang="ja-JP" altLang="en-US" sz="1224" b="1" u="sng" dirty="0">
                <a:solidFill>
                  <a:prstClr val="black"/>
                </a:solidFill>
                <a:latin typeface="游ゴシック" panose="020B0400000000000000" pitchFamily="50" charset="-128"/>
                <a:ea typeface="游ゴシック" panose="020B0400000000000000" pitchFamily="50" charset="-128"/>
              </a:rPr>
              <a:t>その他オンライン研修の注意事項についての詳細は、</a:t>
            </a:r>
            <a:r>
              <a:rPr lang="en-US" altLang="ja-JP" sz="1224" b="1" u="sng" dirty="0">
                <a:solidFill>
                  <a:prstClr val="black"/>
                </a:solidFill>
                <a:latin typeface="游ゴシック" panose="020B0400000000000000" pitchFamily="50" charset="-128"/>
                <a:ea typeface="游ゴシック" panose="020B0400000000000000" pitchFamily="50" charset="-128"/>
              </a:rPr>
              <a:t>Web</a:t>
            </a:r>
            <a:r>
              <a:rPr lang="ja-JP" altLang="en-US" sz="1224" b="1" u="sng" dirty="0">
                <a:solidFill>
                  <a:prstClr val="black"/>
                </a:solidFill>
                <a:latin typeface="游ゴシック" panose="020B0400000000000000" pitchFamily="50" charset="-128"/>
                <a:ea typeface="游ゴシック" panose="020B0400000000000000" pitchFamily="50" charset="-128"/>
              </a:rPr>
              <a:t>申込ページをご確認ください。</a:t>
            </a:r>
          </a:p>
        </p:txBody>
      </p:sp>
      <p:sp>
        <p:nvSpPr>
          <p:cNvPr id="2" name="テキスト ボックス 1">
            <a:extLst>
              <a:ext uri="{FF2B5EF4-FFF2-40B4-BE49-F238E27FC236}">
                <a16:creationId xmlns:a16="http://schemas.microsoft.com/office/drawing/2014/main" id="{3514D483-C941-9BD4-858D-01FAF51EF69C}"/>
              </a:ext>
            </a:extLst>
          </p:cNvPr>
          <p:cNvSpPr txBox="1"/>
          <p:nvPr/>
        </p:nvSpPr>
        <p:spPr>
          <a:xfrm>
            <a:off x="110530" y="350505"/>
            <a:ext cx="7318510" cy="1191032"/>
          </a:xfrm>
          <a:prstGeom prst="rect">
            <a:avLst/>
          </a:prstGeom>
          <a:noFill/>
        </p:spPr>
        <p:txBody>
          <a:bodyPr wrap="square">
            <a:spAutoFit/>
          </a:bodyPr>
          <a:lstStyle/>
          <a:p>
            <a:pPr marL="0" marR="0" lvl="0" indent="0" algn="l" defTabSz="932871" rtl="0" eaLnBrk="1" fontAlgn="auto" latinLnBrk="0" hangingPunct="1">
              <a:lnSpc>
                <a:spcPct val="100000"/>
              </a:lnSpc>
              <a:spcBef>
                <a:spcPts val="0"/>
              </a:spcBef>
              <a:spcAft>
                <a:spcPts val="0"/>
              </a:spcAft>
              <a:buClrTx/>
              <a:buSzTx/>
              <a:buFontTx/>
              <a:buNone/>
              <a:tabLst/>
              <a:defRPr/>
            </a:pPr>
            <a:r>
              <a:rPr kumimoji="1" lang="ja-JP" altLang="en-US" sz="1428"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研修会　主旨</a:t>
            </a:r>
            <a:endParaRPr kumimoji="1" lang="en-US" altLang="ja-JP" sz="1428"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32871" rtl="0" eaLnBrk="1" fontAlgn="auto" latinLnBrk="0" hangingPunct="1">
              <a:lnSpc>
                <a:spcPct val="100000"/>
              </a:lnSpc>
              <a:spcBef>
                <a:spcPts val="0"/>
              </a:spcBef>
              <a:spcAft>
                <a:spcPts val="0"/>
              </a:spcAft>
              <a:buClrTx/>
              <a:buSzTx/>
              <a:buFontTx/>
              <a:buNone/>
              <a:tabLst/>
              <a:defRPr/>
            </a:pPr>
            <a:r>
              <a:rPr lang="ja-JP" altLang="en-US" sz="1428" dirty="0">
                <a:solidFill>
                  <a:prstClr val="black"/>
                </a:solidFill>
                <a:latin typeface="游ゴシック" panose="020B0400000000000000" pitchFamily="50" charset="-128"/>
                <a:ea typeface="游ゴシック" panose="020B0400000000000000" pitchFamily="50" charset="-128"/>
              </a:rPr>
              <a:t>　近年の急速な</a:t>
            </a:r>
            <a:r>
              <a:rPr lang="en-US" altLang="ja-JP" sz="1428" dirty="0">
                <a:solidFill>
                  <a:prstClr val="black"/>
                </a:solidFill>
                <a:latin typeface="游ゴシック" panose="020B0400000000000000" pitchFamily="50" charset="-128"/>
                <a:ea typeface="游ゴシック" panose="020B0400000000000000" pitchFamily="50" charset="-128"/>
              </a:rPr>
              <a:t>ICT</a:t>
            </a:r>
            <a:r>
              <a:rPr lang="ja-JP" altLang="en-US" sz="1428" dirty="0">
                <a:solidFill>
                  <a:prstClr val="black"/>
                </a:solidFill>
                <a:latin typeface="游ゴシック" panose="020B0400000000000000" pitchFamily="50" charset="-128"/>
                <a:ea typeface="游ゴシック" panose="020B0400000000000000" pitchFamily="50" charset="-128"/>
              </a:rPr>
              <a:t>の普及により、業務に</a:t>
            </a:r>
            <a:r>
              <a:rPr lang="en-US" altLang="ja-JP" sz="1428" dirty="0">
                <a:solidFill>
                  <a:prstClr val="black"/>
                </a:solidFill>
                <a:latin typeface="游ゴシック" panose="020B0400000000000000" pitchFamily="50" charset="-128"/>
                <a:ea typeface="游ゴシック" panose="020B0400000000000000" pitchFamily="50" charset="-128"/>
              </a:rPr>
              <a:t>ICT</a:t>
            </a:r>
            <a:r>
              <a:rPr lang="ja-JP" altLang="en-US" sz="1428" dirty="0">
                <a:solidFill>
                  <a:prstClr val="black"/>
                </a:solidFill>
                <a:latin typeface="游ゴシック" panose="020B0400000000000000" pitchFamily="50" charset="-128"/>
                <a:ea typeface="游ゴシック" panose="020B0400000000000000" pitchFamily="50" charset="-128"/>
              </a:rPr>
              <a:t>を取り入れることが求められています。</a:t>
            </a:r>
            <a:endParaRPr lang="en-US" altLang="ja-JP" sz="1428" dirty="0">
              <a:solidFill>
                <a:prstClr val="black"/>
              </a:solidFill>
              <a:latin typeface="游ゴシック" panose="020B0400000000000000" pitchFamily="50" charset="-128"/>
              <a:ea typeface="游ゴシック" panose="020B0400000000000000" pitchFamily="50" charset="-128"/>
            </a:endParaRPr>
          </a:p>
          <a:p>
            <a:pPr marL="0" marR="0" lvl="0" indent="0" algn="l" defTabSz="932871" rtl="0" eaLnBrk="1" fontAlgn="auto" latinLnBrk="0" hangingPunct="1">
              <a:lnSpc>
                <a:spcPct val="100000"/>
              </a:lnSpc>
              <a:spcBef>
                <a:spcPts val="0"/>
              </a:spcBef>
              <a:spcAft>
                <a:spcPts val="0"/>
              </a:spcAft>
              <a:buClrTx/>
              <a:buSzTx/>
              <a:buFontTx/>
              <a:buNone/>
              <a:tabLst/>
              <a:defRPr/>
            </a:pPr>
            <a:r>
              <a:rPr kumimoji="1" lang="ja-JP" altLang="en-US" sz="1428"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本研修会では、</a:t>
            </a:r>
            <a:r>
              <a:rPr kumimoji="1" lang="en-US" altLang="ja-JP" sz="1428"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ICT</a:t>
            </a:r>
            <a:r>
              <a:rPr kumimoji="1" lang="ja-JP" altLang="en-US" sz="1428"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を活用した教材と実践事例について</a:t>
            </a:r>
            <a:r>
              <a:rPr lang="ja-JP" altLang="en-US" sz="1428" dirty="0">
                <a:solidFill>
                  <a:prstClr val="black"/>
                </a:solidFill>
                <a:latin typeface="游ゴシック" panose="020B0400000000000000" pitchFamily="50" charset="-128"/>
                <a:ea typeface="游ゴシック" panose="020B0400000000000000" pitchFamily="50" charset="-128"/>
              </a:rPr>
              <a:t>と、</a:t>
            </a:r>
            <a:r>
              <a:rPr kumimoji="1" lang="en-US" altLang="ja-JP" sz="1428"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ICT</a:t>
            </a:r>
            <a:r>
              <a:rPr kumimoji="1" lang="ja-JP" altLang="en-US" sz="1428"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a:t>
            </a:r>
            <a:r>
              <a:rPr lang="ja-JP" altLang="en-US" sz="1428" dirty="0">
                <a:solidFill>
                  <a:prstClr val="black"/>
                </a:solidFill>
                <a:latin typeface="游ゴシック" panose="020B0400000000000000" pitchFamily="50" charset="-128"/>
                <a:ea typeface="游ゴシック" panose="020B0400000000000000" pitchFamily="50" charset="-128"/>
              </a:rPr>
              <a:t>活用するにあたって気を付けなければならない著作権についてご講義いただきます。著作権を正しく理解することで、</a:t>
            </a:r>
            <a:r>
              <a:rPr lang="en-US" altLang="ja-JP" sz="1428" dirty="0">
                <a:solidFill>
                  <a:prstClr val="black"/>
                </a:solidFill>
                <a:latin typeface="游ゴシック" panose="020B0400000000000000" pitchFamily="50" charset="-128"/>
                <a:ea typeface="游ゴシック" panose="020B0400000000000000" pitchFamily="50" charset="-128"/>
              </a:rPr>
              <a:t>ICT</a:t>
            </a:r>
            <a:r>
              <a:rPr lang="ja-JP" altLang="en-US" sz="1428" dirty="0">
                <a:solidFill>
                  <a:prstClr val="black"/>
                </a:solidFill>
                <a:latin typeface="游ゴシック" panose="020B0400000000000000" pitchFamily="50" charset="-128"/>
                <a:ea typeface="游ゴシック" panose="020B0400000000000000" pitchFamily="50" charset="-128"/>
              </a:rPr>
              <a:t>の活用の幅が広がること間違いなしです。</a:t>
            </a:r>
            <a:endParaRPr kumimoji="1" lang="en-US" altLang="ja-JP" sz="816"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CB07E542-9A48-607F-E3BA-A5BE26FCF82A}"/>
              </a:ext>
            </a:extLst>
          </p:cNvPr>
          <p:cNvSpPr txBox="1"/>
          <p:nvPr/>
        </p:nvSpPr>
        <p:spPr>
          <a:xfrm>
            <a:off x="223319" y="1764916"/>
            <a:ext cx="7552256" cy="1173847"/>
          </a:xfrm>
          <a:prstGeom prst="rect">
            <a:avLst/>
          </a:prstGeom>
          <a:no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428"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■タイムスケジュール</a:t>
            </a:r>
            <a:br>
              <a:rPr kumimoji="1" lang="en-US" altLang="ja-JP" sz="1428"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428"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1" i="0" u="sng" strike="noStrike" kern="1200" cap="none" spc="0" normalizeH="0" baseline="0" noProof="0" dirty="0">
                <a:ln>
                  <a:noFill/>
                </a:ln>
                <a:solidFill>
                  <a:prstClr val="black"/>
                </a:solidFill>
                <a:effectLst/>
                <a:uLnTx/>
                <a:uFillTx/>
                <a:ea typeface="+mj-ea"/>
                <a:cs typeface="+mn-cs"/>
              </a:rPr>
              <a:t>受付</a:t>
            </a:r>
            <a:r>
              <a:rPr kumimoji="1" lang="en-US" altLang="ja-JP" sz="1400" b="1" i="0" u="sng" strike="noStrike" kern="1200" cap="none" spc="0" normalizeH="0" baseline="0" noProof="0" dirty="0">
                <a:ln>
                  <a:noFill/>
                </a:ln>
                <a:solidFill>
                  <a:prstClr val="black"/>
                </a:solidFill>
                <a:effectLst/>
                <a:uLnTx/>
                <a:uFillTx/>
                <a:ea typeface="+mj-ea"/>
                <a:cs typeface="+mn-cs"/>
              </a:rPr>
              <a:t>12:30</a:t>
            </a:r>
            <a:r>
              <a:rPr kumimoji="1" lang="ja-JP" altLang="en-US" sz="1400" b="1" i="0" u="sng" strike="noStrike" kern="1200" cap="none" spc="0" normalizeH="0" baseline="0" noProof="0" dirty="0">
                <a:ln>
                  <a:noFill/>
                </a:ln>
                <a:solidFill>
                  <a:prstClr val="black"/>
                </a:solidFill>
                <a:effectLst/>
                <a:uLnTx/>
                <a:uFillTx/>
                <a:ea typeface="+mj-ea"/>
                <a:cs typeface="+mn-cs"/>
              </a:rPr>
              <a:t>～</a:t>
            </a:r>
            <a:br>
              <a:rPr kumimoji="1" lang="en-US" altLang="ja-JP" sz="1400" b="1" i="0" u="sng" strike="noStrike" kern="1200" cap="none" spc="0" normalizeH="0" baseline="0" noProof="0" dirty="0">
                <a:ln>
                  <a:noFill/>
                </a:ln>
                <a:solidFill>
                  <a:prstClr val="black"/>
                </a:solidFill>
                <a:effectLst/>
                <a:uLnTx/>
                <a:uFillTx/>
                <a:ea typeface="+mj-ea"/>
                <a:cs typeface="+mn-cs"/>
              </a:rPr>
            </a:br>
            <a:r>
              <a:rPr kumimoji="1" lang="ja-JP" altLang="en-US" sz="1400" b="1" i="0" strike="noStrike" kern="1200" cap="none" spc="0" normalizeH="0" baseline="0" noProof="0" dirty="0">
                <a:ln>
                  <a:noFill/>
                </a:ln>
                <a:solidFill>
                  <a:prstClr val="black"/>
                </a:solidFill>
                <a:effectLst/>
                <a:uLnTx/>
                <a:uFillTx/>
                <a:ea typeface="+mj-ea"/>
                <a:cs typeface="+mn-cs"/>
              </a:rPr>
              <a:t>　</a:t>
            </a:r>
            <a:r>
              <a:rPr kumimoji="1" lang="en-US" altLang="ja-JP" sz="1400" b="0" i="0" u="none" strike="noStrike" kern="1200" cap="none" spc="0" normalizeH="0" baseline="0" noProof="0" dirty="0">
                <a:ln>
                  <a:noFill/>
                </a:ln>
                <a:solidFill>
                  <a:prstClr val="black"/>
                </a:solidFill>
                <a:effectLst/>
                <a:uLnTx/>
                <a:uFillTx/>
                <a:latin typeface="+mn-ea"/>
                <a:cs typeface="+mn-cs"/>
              </a:rPr>
              <a:t>13</a:t>
            </a:r>
            <a:r>
              <a:rPr kumimoji="1" lang="ja-JP" altLang="en-US" sz="1400" b="0" i="0" u="none" strike="noStrike" kern="1200" cap="none" spc="0" normalizeH="0" baseline="0" noProof="0" dirty="0">
                <a:ln>
                  <a:noFill/>
                </a:ln>
                <a:solidFill>
                  <a:prstClr val="black"/>
                </a:solidFill>
                <a:effectLst/>
                <a:uLnTx/>
                <a:uFillTx/>
                <a:latin typeface="+mn-ea"/>
                <a:cs typeface="+mn-cs"/>
              </a:rPr>
              <a:t>：</a:t>
            </a:r>
            <a:r>
              <a:rPr kumimoji="1" lang="en-US" altLang="ja-JP" sz="1400" b="0" i="0" u="none" strike="noStrike" kern="1200" cap="none" spc="0" normalizeH="0" baseline="0" noProof="0" dirty="0">
                <a:ln>
                  <a:noFill/>
                </a:ln>
                <a:solidFill>
                  <a:prstClr val="black"/>
                </a:solidFill>
                <a:effectLst/>
                <a:uLnTx/>
                <a:uFillTx/>
                <a:latin typeface="+mn-ea"/>
                <a:cs typeface="+mn-cs"/>
              </a:rPr>
              <a:t>00</a:t>
            </a:r>
            <a:r>
              <a:rPr kumimoji="1" lang="ja-JP" altLang="en-US" sz="1400" b="0" i="0" u="none" strike="noStrike" kern="1200" cap="none" spc="0" normalizeH="0" baseline="0" noProof="0" dirty="0">
                <a:ln>
                  <a:noFill/>
                </a:ln>
                <a:solidFill>
                  <a:prstClr val="black"/>
                </a:solidFill>
                <a:effectLst/>
                <a:uLnTx/>
                <a:uFillTx/>
                <a:latin typeface="+mn-ea"/>
                <a:cs typeface="+mn-cs"/>
              </a:rPr>
              <a:t>～</a:t>
            </a:r>
            <a:r>
              <a:rPr kumimoji="1" lang="en-US" altLang="ja-JP" sz="1400" b="0" i="0" u="none" strike="noStrike" kern="1200" cap="none" spc="0" normalizeH="0" baseline="0" noProof="0" dirty="0">
                <a:ln>
                  <a:noFill/>
                </a:ln>
                <a:solidFill>
                  <a:prstClr val="black"/>
                </a:solidFill>
                <a:effectLst/>
                <a:uLnTx/>
                <a:uFillTx/>
                <a:latin typeface="+mn-ea"/>
                <a:cs typeface="+mn-cs"/>
              </a:rPr>
              <a:t>14</a:t>
            </a:r>
            <a:r>
              <a:rPr kumimoji="1" lang="ja-JP" altLang="en-US" sz="1400" b="0" i="0" u="none" strike="noStrike" kern="1200" cap="none" spc="0" normalizeH="0" baseline="0" noProof="0" dirty="0">
                <a:ln>
                  <a:noFill/>
                </a:ln>
                <a:solidFill>
                  <a:prstClr val="black"/>
                </a:solidFill>
                <a:effectLst/>
                <a:uLnTx/>
                <a:uFillTx/>
                <a:latin typeface="+mn-ea"/>
                <a:cs typeface="+mn-cs"/>
              </a:rPr>
              <a:t>：</a:t>
            </a:r>
            <a:r>
              <a:rPr kumimoji="1" lang="en-US" altLang="ja-JP" sz="1400" b="0" i="0" u="none" strike="noStrike" kern="1200" cap="none" spc="0" normalizeH="0" baseline="0" noProof="0" dirty="0">
                <a:ln>
                  <a:noFill/>
                </a:ln>
                <a:solidFill>
                  <a:prstClr val="black"/>
                </a:solidFill>
                <a:effectLst/>
                <a:uLnTx/>
                <a:uFillTx/>
                <a:latin typeface="+mn-ea"/>
                <a:cs typeface="+mn-cs"/>
              </a:rPr>
              <a:t>30</a:t>
            </a:r>
            <a:r>
              <a:rPr kumimoji="1" lang="ja-JP" altLang="en-US" sz="1400" b="0" i="0" u="none" strike="noStrike" kern="1200" cap="none" spc="0" normalizeH="0" baseline="0" noProof="0" dirty="0">
                <a:ln>
                  <a:noFill/>
                </a:ln>
                <a:solidFill>
                  <a:prstClr val="black"/>
                </a:solidFill>
                <a:effectLst/>
                <a:uLnTx/>
                <a:uFillTx/>
                <a:latin typeface="+mn-ea"/>
                <a:cs typeface="+mn-cs"/>
              </a:rPr>
              <a:t>　講義①</a:t>
            </a:r>
            <a:r>
              <a:rPr lang="en-US" altLang="ja-JP" sz="1400" b="1" dirty="0">
                <a:solidFill>
                  <a:prstClr val="black"/>
                </a:solidFill>
                <a:latin typeface="+mn-ea"/>
              </a:rPr>
              <a:t> </a:t>
            </a:r>
            <a:r>
              <a:rPr lang="ja-JP" altLang="en-US" sz="1400" b="1" dirty="0">
                <a:solidFill>
                  <a:prstClr val="black"/>
                </a:solidFill>
                <a:latin typeface="+mn-ea"/>
              </a:rPr>
              <a:t>　</a:t>
            </a:r>
            <a:r>
              <a:rPr lang="en-US" altLang="ja-JP" sz="1400" dirty="0">
                <a:solidFill>
                  <a:prstClr val="black"/>
                </a:solidFill>
                <a:latin typeface="+mn-ea"/>
              </a:rPr>
              <a:t>ICT</a:t>
            </a:r>
            <a:r>
              <a:rPr lang="ja-JP" altLang="en-US" sz="1400" dirty="0">
                <a:solidFill>
                  <a:prstClr val="black"/>
                </a:solidFill>
                <a:latin typeface="+mn-ea"/>
              </a:rPr>
              <a:t>を活用した教材と食に関する指導の実践事例について</a:t>
            </a:r>
            <a:endParaRPr lang="en-US" altLang="ja-JP" sz="1400" dirty="0">
              <a:solidFill>
                <a:prstClr val="black"/>
              </a:solidFill>
              <a:latin typeface="+mn-ea"/>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cs typeface="+mn-cs"/>
              </a:rPr>
              <a:t>　</a:t>
            </a:r>
            <a:r>
              <a:rPr kumimoji="1" lang="en-US" altLang="ja-JP" sz="1400" i="0" u="none" strike="noStrike" kern="1200" cap="none" spc="0" normalizeH="0" baseline="0" noProof="0" dirty="0">
                <a:ln>
                  <a:noFill/>
                </a:ln>
                <a:solidFill>
                  <a:prstClr val="black"/>
                </a:solidFill>
                <a:effectLst/>
                <a:uLnTx/>
                <a:uFillTx/>
                <a:latin typeface="+mn-ea"/>
                <a:cs typeface="+mn-cs"/>
              </a:rPr>
              <a:t>14</a:t>
            </a:r>
            <a:r>
              <a:rPr kumimoji="1" lang="ja-JP" altLang="en-US" sz="1400" i="0" u="none" strike="noStrike" kern="1200" cap="none" spc="0" normalizeH="0" baseline="0" noProof="0" dirty="0">
                <a:ln>
                  <a:noFill/>
                </a:ln>
                <a:solidFill>
                  <a:prstClr val="black"/>
                </a:solidFill>
                <a:effectLst/>
                <a:uLnTx/>
                <a:uFillTx/>
                <a:latin typeface="+mn-ea"/>
                <a:cs typeface="+mn-cs"/>
              </a:rPr>
              <a:t>：</a:t>
            </a:r>
            <a:r>
              <a:rPr kumimoji="1" lang="en-US" altLang="ja-JP" sz="1400" i="0" u="none" strike="noStrike" kern="1200" cap="none" spc="0" normalizeH="0" baseline="0" noProof="0" dirty="0">
                <a:ln>
                  <a:noFill/>
                </a:ln>
                <a:solidFill>
                  <a:prstClr val="black"/>
                </a:solidFill>
                <a:effectLst/>
                <a:uLnTx/>
                <a:uFillTx/>
                <a:latin typeface="+mn-ea"/>
                <a:cs typeface="+mn-cs"/>
              </a:rPr>
              <a:t>30</a:t>
            </a:r>
            <a:r>
              <a:rPr kumimoji="1" lang="ja-JP" altLang="en-US" sz="1400" i="0" u="none" strike="noStrike" kern="1200" cap="none" spc="0" normalizeH="0" baseline="0" noProof="0" dirty="0">
                <a:ln>
                  <a:noFill/>
                </a:ln>
                <a:solidFill>
                  <a:prstClr val="black"/>
                </a:solidFill>
                <a:effectLst/>
                <a:uLnTx/>
                <a:uFillTx/>
                <a:latin typeface="+mn-ea"/>
                <a:cs typeface="+mn-cs"/>
              </a:rPr>
              <a:t>～</a:t>
            </a:r>
            <a:r>
              <a:rPr kumimoji="1" lang="en-US" altLang="ja-JP" sz="1400" i="0" u="none" strike="noStrike" kern="1200" cap="none" spc="0" normalizeH="0" baseline="0" noProof="0" dirty="0">
                <a:ln>
                  <a:noFill/>
                </a:ln>
                <a:solidFill>
                  <a:prstClr val="black"/>
                </a:solidFill>
                <a:effectLst/>
                <a:uLnTx/>
                <a:uFillTx/>
                <a:latin typeface="+mn-ea"/>
                <a:cs typeface="+mn-cs"/>
              </a:rPr>
              <a:t>14</a:t>
            </a:r>
            <a:r>
              <a:rPr kumimoji="1" lang="ja-JP" altLang="en-US" sz="1400" i="0" u="none" strike="noStrike" kern="1200" cap="none" spc="0" normalizeH="0" baseline="0" noProof="0" dirty="0">
                <a:ln>
                  <a:noFill/>
                </a:ln>
                <a:solidFill>
                  <a:prstClr val="black"/>
                </a:solidFill>
                <a:effectLst/>
                <a:uLnTx/>
                <a:uFillTx/>
                <a:latin typeface="+mn-ea"/>
                <a:cs typeface="+mn-cs"/>
              </a:rPr>
              <a:t>：</a:t>
            </a:r>
            <a:r>
              <a:rPr kumimoji="1" lang="en-US" altLang="ja-JP" sz="1400" i="0" u="none" strike="noStrike" kern="1200" cap="none" spc="0" normalizeH="0" baseline="0" noProof="0" dirty="0">
                <a:ln>
                  <a:noFill/>
                </a:ln>
                <a:solidFill>
                  <a:prstClr val="black"/>
                </a:solidFill>
                <a:effectLst/>
                <a:uLnTx/>
                <a:uFillTx/>
                <a:latin typeface="+mn-ea"/>
                <a:cs typeface="+mn-cs"/>
              </a:rPr>
              <a:t>45</a:t>
            </a:r>
            <a:r>
              <a:rPr kumimoji="1" lang="ja-JP" altLang="en-US" sz="1400" i="0" u="none" strike="noStrike" kern="1200" cap="none" spc="0" normalizeH="0" baseline="0" noProof="0" dirty="0">
                <a:ln>
                  <a:noFill/>
                </a:ln>
                <a:solidFill>
                  <a:prstClr val="black"/>
                </a:solidFill>
                <a:effectLst/>
                <a:uLnTx/>
                <a:uFillTx/>
                <a:latin typeface="+mn-ea"/>
                <a:cs typeface="+mn-cs"/>
              </a:rPr>
              <a:t>　休憩　</a:t>
            </a:r>
            <a:endParaRPr kumimoji="1" lang="en-US" altLang="ja-JP" sz="1400" i="0" u="none" strike="noStrike" kern="1200" cap="none" spc="0" normalizeH="0" baseline="0" noProof="0" dirty="0">
              <a:ln>
                <a:noFill/>
              </a:ln>
              <a:solidFill>
                <a:prstClr val="black"/>
              </a:solidFill>
              <a:effectLst/>
              <a:uLnTx/>
              <a:uFillTx/>
              <a:latin typeface="+mn-ea"/>
              <a:cs typeface="+mn-cs"/>
            </a:endParaRPr>
          </a:p>
          <a:p>
            <a:pPr marL="0" marR="0" lvl="0" indent="0" algn="l" defTabSz="932871"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　</a:t>
            </a:r>
            <a:r>
              <a:rPr kumimoji="1" lang="en-US" altLang="ja-JP" sz="1400" b="0" i="0" u="none" strike="noStrike" kern="1200" cap="none" spc="0" normalizeH="0" baseline="0" noProof="0" dirty="0">
                <a:ln>
                  <a:noFill/>
                </a:ln>
                <a:solidFill>
                  <a:prstClr val="black"/>
                </a:solidFill>
                <a:effectLst/>
                <a:uLnTx/>
                <a:uFillTx/>
                <a:latin typeface="+mn-ea"/>
                <a:cs typeface="+mn-cs"/>
              </a:rPr>
              <a:t>14</a:t>
            </a:r>
            <a:r>
              <a:rPr kumimoji="1" lang="ja-JP" altLang="en-US" sz="1400" b="0" i="0" u="none" strike="noStrike" kern="1200" cap="none" spc="0" normalizeH="0" baseline="0" noProof="0" dirty="0">
                <a:ln>
                  <a:noFill/>
                </a:ln>
                <a:solidFill>
                  <a:prstClr val="black"/>
                </a:solidFill>
                <a:effectLst/>
                <a:uLnTx/>
                <a:uFillTx/>
                <a:latin typeface="+mn-ea"/>
                <a:cs typeface="+mn-cs"/>
              </a:rPr>
              <a:t>：</a:t>
            </a:r>
            <a:r>
              <a:rPr kumimoji="1" lang="en-US" altLang="ja-JP" sz="1400" b="0" i="0" u="none" strike="noStrike" kern="1200" cap="none" spc="0" normalizeH="0" baseline="0" noProof="0" dirty="0">
                <a:ln>
                  <a:noFill/>
                </a:ln>
                <a:solidFill>
                  <a:prstClr val="black"/>
                </a:solidFill>
                <a:effectLst/>
                <a:uLnTx/>
                <a:uFillTx/>
                <a:latin typeface="+mn-ea"/>
                <a:cs typeface="+mn-cs"/>
              </a:rPr>
              <a:t>45</a:t>
            </a:r>
            <a:r>
              <a:rPr kumimoji="1" lang="ja-JP" altLang="en-US" sz="1400" b="0" i="0" u="none" strike="noStrike" kern="1200" cap="none" spc="0" normalizeH="0" baseline="0" noProof="0" dirty="0">
                <a:ln>
                  <a:noFill/>
                </a:ln>
                <a:solidFill>
                  <a:prstClr val="black"/>
                </a:solidFill>
                <a:effectLst/>
                <a:uLnTx/>
                <a:uFillTx/>
                <a:latin typeface="+mn-ea"/>
                <a:cs typeface="+mn-cs"/>
              </a:rPr>
              <a:t>～</a:t>
            </a:r>
            <a:r>
              <a:rPr kumimoji="1" lang="en-US" altLang="ja-JP" sz="1400" b="0" i="0" u="none" strike="noStrike" kern="1200" cap="none" spc="0" normalizeH="0" baseline="0" noProof="0" dirty="0">
                <a:ln>
                  <a:noFill/>
                </a:ln>
                <a:solidFill>
                  <a:prstClr val="black"/>
                </a:solidFill>
                <a:effectLst/>
                <a:uLnTx/>
                <a:uFillTx/>
                <a:latin typeface="+mn-ea"/>
                <a:cs typeface="+mn-cs"/>
              </a:rPr>
              <a:t>16</a:t>
            </a:r>
            <a:r>
              <a:rPr kumimoji="1" lang="ja-JP" altLang="en-US" sz="1400" b="0" i="0" u="none" strike="noStrike" kern="1200" cap="none" spc="0" normalizeH="0" baseline="0" noProof="0" dirty="0">
                <a:ln>
                  <a:noFill/>
                </a:ln>
                <a:solidFill>
                  <a:prstClr val="black"/>
                </a:solidFill>
                <a:effectLst/>
                <a:uLnTx/>
                <a:uFillTx/>
                <a:latin typeface="+mn-ea"/>
                <a:cs typeface="+mn-cs"/>
              </a:rPr>
              <a:t>：</a:t>
            </a:r>
            <a:r>
              <a:rPr kumimoji="1" lang="en-US" altLang="ja-JP" sz="1400" b="0" i="0" u="none" strike="noStrike" kern="1200" cap="none" spc="0" normalizeH="0" baseline="0" noProof="0" dirty="0">
                <a:ln>
                  <a:noFill/>
                </a:ln>
                <a:solidFill>
                  <a:prstClr val="black"/>
                </a:solidFill>
                <a:effectLst/>
                <a:uLnTx/>
                <a:uFillTx/>
                <a:latin typeface="+mn-ea"/>
                <a:cs typeface="+mn-cs"/>
              </a:rPr>
              <a:t>15</a:t>
            </a:r>
            <a:r>
              <a:rPr kumimoji="1" lang="ja-JP" altLang="en-US" sz="1400" b="0" i="0" u="none" strike="noStrike" kern="1200" cap="none" spc="0" normalizeH="0" baseline="0" noProof="0" dirty="0">
                <a:ln>
                  <a:noFill/>
                </a:ln>
                <a:solidFill>
                  <a:prstClr val="black"/>
                </a:solidFill>
                <a:effectLst/>
                <a:uLnTx/>
                <a:uFillTx/>
                <a:latin typeface="+mn-ea"/>
                <a:cs typeface="+mn-cs"/>
              </a:rPr>
              <a:t>　講義②　著作権について</a:t>
            </a:r>
            <a:endParaRPr kumimoji="1" lang="ja-JP" altLang="en-US" sz="1400" b="1" i="0" u="sng" strike="noStrike" kern="1200" cap="none" spc="0" normalizeH="0" baseline="0" noProof="0" dirty="0">
              <a:ln>
                <a:noFill/>
              </a:ln>
              <a:solidFill>
                <a:prstClr val="black"/>
              </a:solidFill>
              <a:effectLst/>
              <a:uLnTx/>
              <a:uFillTx/>
              <a:latin typeface="+mn-ea"/>
              <a:cs typeface="+mn-cs"/>
            </a:endParaRPr>
          </a:p>
        </p:txBody>
      </p:sp>
      <p:pic>
        <p:nvPicPr>
          <p:cNvPr id="4" name="図 3">
            <a:extLst>
              <a:ext uri="{FF2B5EF4-FFF2-40B4-BE49-F238E27FC236}">
                <a16:creationId xmlns:a16="http://schemas.microsoft.com/office/drawing/2014/main" id="{28BD0AFC-9658-538F-E535-BA8BD7255A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907" y="8985621"/>
            <a:ext cx="1170599" cy="1170599"/>
          </a:xfrm>
          <a:prstGeom prst="rect">
            <a:avLst/>
          </a:prstGeom>
          <a:noFill/>
          <a:ln>
            <a:noFill/>
          </a:ln>
        </p:spPr>
      </p:pic>
      <p:sp>
        <p:nvSpPr>
          <p:cNvPr id="5" name="テキスト ボックス 8">
            <a:extLst>
              <a:ext uri="{FF2B5EF4-FFF2-40B4-BE49-F238E27FC236}">
                <a16:creationId xmlns:a16="http://schemas.microsoft.com/office/drawing/2014/main" id="{96DA96D4-D990-F51B-E81C-BB158439D25E}"/>
              </a:ext>
            </a:extLst>
          </p:cNvPr>
          <p:cNvSpPr txBox="1"/>
          <p:nvPr/>
        </p:nvSpPr>
        <p:spPr>
          <a:xfrm>
            <a:off x="185079" y="10087932"/>
            <a:ext cx="2762024" cy="455022"/>
          </a:xfrm>
          <a:prstGeom prst="rect">
            <a:avLst/>
          </a:prstGeom>
          <a:noFill/>
          <a:ln>
            <a:noFill/>
          </a:ln>
        </p:spPr>
        <p:txBody>
          <a:bodyPr rot="0" spcFirstLastPara="0" vert="horz" wrap="square" lIns="74295" tIns="8890" rIns="74295" bIns="8890" numCol="1" spcCol="0" rtlCol="0" fromWordArt="0" anchor="t"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prstClr val="black"/>
                </a:solidFill>
                <a:effectLst/>
                <a:uLnTx/>
                <a:uFillTx/>
                <a:latin typeface="+mn-ea"/>
                <a:cs typeface="Times New Roman" panose="02020603050405020304" pitchFamily="18" charset="0"/>
              </a:rPr>
              <a:t>公益社団法人福岡県栄養士会</a:t>
            </a:r>
            <a:endParaRPr kumimoji="1" lang="en-US" altLang="ja-JP" sz="1400" b="1"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prstClr val="black"/>
                </a:solidFill>
                <a:effectLst/>
                <a:uLnTx/>
                <a:uFillTx/>
                <a:latin typeface="+mn-ea"/>
                <a:cs typeface="Times New Roman" panose="02020603050405020304" pitchFamily="18" charset="0"/>
              </a:rPr>
              <a:t>公式</a:t>
            </a:r>
            <a:r>
              <a:rPr kumimoji="1" lang="en-US" sz="1400" b="1" i="0" u="none" strike="noStrike" kern="100" cap="none" spc="0" normalizeH="0" baseline="0" noProof="0" dirty="0">
                <a:ln>
                  <a:noFill/>
                </a:ln>
                <a:solidFill>
                  <a:prstClr val="black"/>
                </a:solidFill>
                <a:effectLst/>
                <a:uLnTx/>
                <a:uFillTx/>
                <a:latin typeface="+mn-ea"/>
                <a:cs typeface="Times New Roman" panose="02020603050405020304" pitchFamily="18" charset="0"/>
              </a:rPr>
              <a:t>LINE</a:t>
            </a:r>
            <a:endParaRPr kumimoji="1" lang="ja-JP" altLang="en-US" sz="105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00" cap="none" spc="0" normalizeH="0" baseline="0" noProof="0" dirty="0">
                <a:ln>
                  <a:noFill/>
                </a:ln>
                <a:solidFill>
                  <a:srgbClr val="089BA2"/>
                </a:solidFill>
                <a:effectLst/>
                <a:uLnTx/>
                <a:uFillTx/>
                <a:latin typeface="+mn-ea"/>
                <a:cs typeface="Times New Roman" panose="02020603050405020304" pitchFamily="18" charset="0"/>
              </a:rPr>
              <a:t> </a:t>
            </a:r>
            <a:endParaRPr kumimoji="1" lang="ja-JP" altLang="en-US" sz="105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sp>
        <p:nvSpPr>
          <p:cNvPr id="7" name="テキスト ボックス 8">
            <a:extLst>
              <a:ext uri="{FF2B5EF4-FFF2-40B4-BE49-F238E27FC236}">
                <a16:creationId xmlns:a16="http://schemas.microsoft.com/office/drawing/2014/main" id="{35961ED5-B9B1-0E94-126B-5D8D2FCF2701}"/>
              </a:ext>
            </a:extLst>
          </p:cNvPr>
          <p:cNvSpPr txBox="1"/>
          <p:nvPr/>
        </p:nvSpPr>
        <p:spPr>
          <a:xfrm>
            <a:off x="5249643" y="8949812"/>
            <a:ext cx="2358490" cy="242566"/>
          </a:xfrm>
          <a:prstGeom prst="roundRect">
            <a:avLst>
              <a:gd name="adj" fmla="val 0"/>
            </a:avLst>
          </a:prstGeom>
          <a:noFill/>
          <a:ln>
            <a:noFill/>
          </a:ln>
        </p:spPr>
        <p:txBody>
          <a:bodyPr rot="0" spcFirstLastPara="0" vert="horz" wrap="square" lIns="74295" tIns="8890" rIns="74295" bIns="8890" numCol="1" spcCol="0" rtlCol="0" fromWordArt="0" anchor="t"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400" b="1" i="0" u="none" strike="noStrike" kern="100" cap="none" spc="0" normalizeH="0" baseline="0" noProof="0" dirty="0">
                <a:ln>
                  <a:noFill/>
                </a:ln>
                <a:effectLst/>
                <a:uLnTx/>
                <a:uFillTx/>
                <a:latin typeface="+mn-ea"/>
                <a:cs typeface="Times New Roman" panose="02020603050405020304" pitchFamily="18" charset="0"/>
              </a:rPr>
              <a:t>申し込みはこちらから↓↓</a:t>
            </a:r>
            <a:r>
              <a:rPr kumimoji="1" lang="en-US" sz="1400" b="1" i="0" u="none" strike="noStrike" kern="100" cap="none" spc="0" normalizeH="0" baseline="0" noProof="0" dirty="0">
                <a:ln>
                  <a:noFill/>
                </a:ln>
                <a:effectLst/>
                <a:uLnTx/>
                <a:uFillTx/>
                <a:latin typeface="+mn-ea"/>
                <a:cs typeface="Times New Roman" panose="02020603050405020304" pitchFamily="18" charset="0"/>
              </a:rPr>
              <a:t> </a:t>
            </a:r>
            <a:endParaRPr kumimoji="1" lang="ja-JP" altLang="en-US" sz="1050" b="1" i="0" u="none" strike="noStrike" kern="100" cap="none" spc="0" normalizeH="0" baseline="0" noProof="0" dirty="0">
              <a:ln>
                <a:noFill/>
              </a:ln>
              <a:effectLst/>
              <a:uLnTx/>
              <a:uFillTx/>
              <a:latin typeface="+mn-ea"/>
              <a:cs typeface="Times New Roman" panose="02020603050405020304" pitchFamily="18" charset="0"/>
            </a:endParaRPr>
          </a:p>
        </p:txBody>
      </p:sp>
      <p:pic>
        <p:nvPicPr>
          <p:cNvPr id="8" name="図 7">
            <a:extLst>
              <a:ext uri="{FF2B5EF4-FFF2-40B4-BE49-F238E27FC236}">
                <a16:creationId xmlns:a16="http://schemas.microsoft.com/office/drawing/2014/main" id="{2D8E2CDA-E979-BBAF-7880-7642AD29F5B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60001" y="8957199"/>
            <a:ext cx="1018333" cy="1170000"/>
          </a:xfrm>
          <a:prstGeom prst="rect">
            <a:avLst/>
          </a:prstGeom>
        </p:spPr>
      </p:pic>
      <p:sp>
        <p:nvSpPr>
          <p:cNvPr id="10" name="テキスト ボックス 9">
            <a:extLst>
              <a:ext uri="{FF2B5EF4-FFF2-40B4-BE49-F238E27FC236}">
                <a16:creationId xmlns:a16="http://schemas.microsoft.com/office/drawing/2014/main" id="{503CC0D8-8B52-40A1-1BB3-226DC3E72247}"/>
              </a:ext>
            </a:extLst>
          </p:cNvPr>
          <p:cNvSpPr txBox="1"/>
          <p:nvPr/>
        </p:nvSpPr>
        <p:spPr>
          <a:xfrm>
            <a:off x="2830580" y="10087471"/>
            <a:ext cx="2762024" cy="455022"/>
          </a:xfrm>
          <a:prstGeom prst="rect">
            <a:avLst/>
          </a:prstGeom>
          <a:noFill/>
          <a:ln>
            <a:noFill/>
          </a:ln>
        </p:spPr>
        <p:txBody>
          <a:bodyPr rot="0" spcFirstLastPara="0" vert="horz" wrap="square" lIns="74295" tIns="8890" rIns="74295" bIns="8890" numCol="1" spcCol="0" rtlCol="0" fromWordArt="0" anchor="t"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prstClr val="black"/>
                </a:solidFill>
                <a:effectLst/>
                <a:uLnTx/>
                <a:uFillTx/>
                <a:latin typeface="+mn-ea"/>
                <a:cs typeface="Times New Roman" panose="02020603050405020304" pitchFamily="18" charset="0"/>
              </a:rPr>
              <a:t>公益社団法人福岡県栄養士会</a:t>
            </a:r>
            <a:endParaRPr kumimoji="1" lang="en-US" altLang="ja-JP" sz="1400" b="1"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prstClr val="black"/>
                </a:solidFill>
                <a:effectLst/>
                <a:uLnTx/>
                <a:uFillTx/>
                <a:latin typeface="+mn-ea"/>
                <a:cs typeface="Times New Roman" panose="02020603050405020304" pitchFamily="18" charset="0"/>
              </a:rPr>
              <a:t>公式</a:t>
            </a:r>
            <a:r>
              <a:rPr lang="en-US" altLang="ja-JP" sz="1400" b="1" kern="100" dirty="0">
                <a:solidFill>
                  <a:prstClr val="black"/>
                </a:solidFill>
                <a:latin typeface="+mn-ea"/>
                <a:cs typeface="Times New Roman" panose="02020603050405020304" pitchFamily="18" charset="0"/>
              </a:rPr>
              <a:t>Instagram</a:t>
            </a:r>
            <a:endParaRPr kumimoji="1" lang="ja-JP" altLang="en-US" sz="105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00" cap="none" spc="0" normalizeH="0" baseline="0" noProof="0" dirty="0">
                <a:ln>
                  <a:noFill/>
                </a:ln>
                <a:solidFill>
                  <a:srgbClr val="089BA2"/>
                </a:solidFill>
                <a:effectLst/>
                <a:uLnTx/>
                <a:uFillTx/>
                <a:latin typeface="+mn-ea"/>
                <a:cs typeface="Times New Roman" panose="02020603050405020304" pitchFamily="18" charset="0"/>
              </a:rPr>
              <a:t> </a:t>
            </a:r>
            <a:endParaRPr kumimoji="1" lang="ja-JP" altLang="en-US" sz="105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pic>
        <p:nvPicPr>
          <p:cNvPr id="16" name="図 15">
            <a:extLst>
              <a:ext uri="{FF2B5EF4-FFF2-40B4-BE49-F238E27FC236}">
                <a16:creationId xmlns:a16="http://schemas.microsoft.com/office/drawing/2014/main" id="{774DDF22-5B7B-1F96-B9A5-5A51ACEBC627}"/>
              </a:ext>
            </a:extLst>
          </p:cNvPr>
          <p:cNvPicPr>
            <a:picLocks noChangeAspect="1"/>
          </p:cNvPicPr>
          <p:nvPr/>
        </p:nvPicPr>
        <p:blipFill rotWithShape="1">
          <a:blip r:embed="rId4"/>
          <a:srcRect l="20868" r="20990"/>
          <a:stretch/>
        </p:blipFill>
        <p:spPr>
          <a:xfrm>
            <a:off x="3181311" y="9229763"/>
            <a:ext cx="670560" cy="644489"/>
          </a:xfrm>
          <a:prstGeom prst="rect">
            <a:avLst/>
          </a:prstGeom>
        </p:spPr>
      </p:pic>
      <p:pic>
        <p:nvPicPr>
          <p:cNvPr id="17" name="Picture 2" descr="LINEアップデート、友だちのアイコンが動きまくる？ iOS版の無料通話は電話アプリと同じ着信画面に | アプリオ">
            <a:extLst>
              <a:ext uri="{FF2B5EF4-FFF2-40B4-BE49-F238E27FC236}">
                <a16:creationId xmlns:a16="http://schemas.microsoft.com/office/drawing/2014/main" id="{32276AAD-5B25-F255-A171-EB772717457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72" t="6004" r="19755" b="5282"/>
          <a:stretch/>
        </p:blipFill>
        <p:spPr bwMode="auto">
          <a:xfrm>
            <a:off x="373312" y="9227466"/>
            <a:ext cx="658431" cy="6444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QR コード&#10;&#10;自動的に生成された説明">
            <a:extLst>
              <a:ext uri="{FF2B5EF4-FFF2-40B4-BE49-F238E27FC236}">
                <a16:creationId xmlns:a16="http://schemas.microsoft.com/office/drawing/2014/main" id="{158635DE-9446-01AB-6198-4CFFADFC0A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5655" y="9227466"/>
            <a:ext cx="1255444" cy="1255444"/>
          </a:xfrm>
          <a:prstGeom prst="rect">
            <a:avLst/>
          </a:prstGeom>
        </p:spPr>
      </p:pic>
    </p:spTree>
    <p:extLst>
      <p:ext uri="{BB962C8B-B14F-4D97-AF65-F5344CB8AC3E}">
        <p14:creationId xmlns:p14="http://schemas.microsoft.com/office/powerpoint/2010/main" val="39335264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774</Words>
  <Application>Microsoft Office PowerPoint</Application>
  <PresentationFormat>ユーザー設定</PresentationFormat>
  <Paragraphs>64</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メイリオ</vt:lpstr>
      <vt:lpstr>游ゴシック</vt:lpstr>
      <vt:lpstr>游ゴシック Light</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2016-07-27T00:23:44Z</dcterms:created>
  <dcterms:modified xsi:type="dcterms:W3CDTF">2023-09-06T13:31:08Z</dcterms:modified>
</cp:coreProperties>
</file>