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0" r:id="rId1"/>
  </p:sldMasterIdLst>
  <p:notesMasterIdLst>
    <p:notesMasterId r:id="rId3"/>
  </p:notesMasterIdLst>
  <p:sldIdLst>
    <p:sldId id="263" r:id="rId2"/>
  </p:sldIdLst>
  <p:sldSz cx="7775575" cy="10907713"/>
  <p:notesSz cx="7318375" cy="1045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userDrawn="1">
          <p15:clr>
            <a:srgbClr val="A4A3A4"/>
          </p15:clr>
        </p15:guide>
        <p15:guide id="2" pos="24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森山 美加代" initials="森山" lastIdx="4" clrIdx="0">
    <p:extLst>
      <p:ext uri="{19B8F6BF-5375-455C-9EA6-DF929625EA0E}">
        <p15:presenceInfo xmlns:p15="http://schemas.microsoft.com/office/powerpoint/2012/main" userId="5a8416884acb28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F9933"/>
    <a:srgbClr val="6600CC"/>
    <a:srgbClr val="0033CC"/>
    <a:srgbClr val="006600"/>
    <a:srgbClr val="0066FF"/>
    <a:srgbClr val="640000"/>
    <a:srgbClr val="3E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2121" y="57"/>
      </p:cViewPr>
      <p:guideLst>
        <p:guide orient="horz" pos="3436"/>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171295" cy="524340"/>
          </a:xfrm>
          <a:prstGeom prst="rect">
            <a:avLst/>
          </a:prstGeom>
        </p:spPr>
        <p:txBody>
          <a:bodyPr vert="horz" lIns="97166" tIns="48583" rIns="97166" bIns="48583" rtlCol="0"/>
          <a:lstStyle>
            <a:lvl1pPr algn="l">
              <a:defRPr sz="1200"/>
            </a:lvl1pPr>
          </a:lstStyle>
          <a:p>
            <a:endParaRPr kumimoji="1" lang="ja-JP" altLang="en-US"/>
          </a:p>
        </p:txBody>
      </p:sp>
      <p:sp>
        <p:nvSpPr>
          <p:cNvPr id="3" name="日付プレースホルダー 2"/>
          <p:cNvSpPr>
            <a:spLocks noGrp="1"/>
          </p:cNvSpPr>
          <p:nvPr>
            <p:ph type="dt" idx="1"/>
          </p:nvPr>
        </p:nvSpPr>
        <p:spPr>
          <a:xfrm>
            <a:off x="4145388" y="0"/>
            <a:ext cx="3171295" cy="524340"/>
          </a:xfrm>
          <a:prstGeom prst="rect">
            <a:avLst/>
          </a:prstGeom>
        </p:spPr>
        <p:txBody>
          <a:bodyPr vert="horz" lIns="97166" tIns="48583" rIns="97166" bIns="48583" rtlCol="0"/>
          <a:lstStyle>
            <a:lvl1pPr algn="r">
              <a:defRPr sz="1200"/>
            </a:lvl1pPr>
          </a:lstStyle>
          <a:p>
            <a:fld id="{70F99883-74AE-4A2C-81B7-5B86A08198C0}" type="datetimeFigureOut">
              <a:rPr kumimoji="1" lang="ja-JP" altLang="en-US" smtClean="0"/>
              <a:t>2023/4/30</a:t>
            </a:fld>
            <a:endParaRPr kumimoji="1" lang="ja-JP" altLang="en-US"/>
          </a:p>
        </p:txBody>
      </p:sp>
      <p:sp>
        <p:nvSpPr>
          <p:cNvPr id="4" name="スライド イメージ プレースホルダー 3"/>
          <p:cNvSpPr>
            <a:spLocks noGrp="1" noRot="1" noChangeAspect="1"/>
          </p:cNvSpPr>
          <p:nvPr>
            <p:ph type="sldImg" idx="2"/>
          </p:nvPr>
        </p:nvSpPr>
        <p:spPr>
          <a:xfrm>
            <a:off x="2401888" y="1304925"/>
            <a:ext cx="2514600" cy="3529013"/>
          </a:xfrm>
          <a:prstGeom prst="rect">
            <a:avLst/>
          </a:prstGeom>
          <a:noFill/>
          <a:ln w="12700">
            <a:solidFill>
              <a:prstClr val="black"/>
            </a:solidFill>
          </a:ln>
        </p:spPr>
        <p:txBody>
          <a:bodyPr vert="horz" lIns="97166" tIns="48583" rIns="97166" bIns="48583" rtlCol="0" anchor="ctr"/>
          <a:lstStyle/>
          <a:p>
            <a:endParaRPr lang="ja-JP" altLang="en-US"/>
          </a:p>
        </p:txBody>
      </p:sp>
      <p:sp>
        <p:nvSpPr>
          <p:cNvPr id="5" name="ノート プレースホルダー 4"/>
          <p:cNvSpPr>
            <a:spLocks noGrp="1"/>
          </p:cNvSpPr>
          <p:nvPr>
            <p:ph type="body" sz="quarter" idx="3"/>
          </p:nvPr>
        </p:nvSpPr>
        <p:spPr>
          <a:xfrm>
            <a:off x="731838" y="5029310"/>
            <a:ext cx="5854700" cy="4114889"/>
          </a:xfrm>
          <a:prstGeom prst="rect">
            <a:avLst/>
          </a:prstGeom>
        </p:spPr>
        <p:txBody>
          <a:bodyPr vert="horz" lIns="97166" tIns="48583" rIns="97166" bIns="485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926176"/>
            <a:ext cx="3171295" cy="524339"/>
          </a:xfrm>
          <a:prstGeom prst="rect">
            <a:avLst/>
          </a:prstGeom>
        </p:spPr>
        <p:txBody>
          <a:bodyPr vert="horz" lIns="97166" tIns="48583" rIns="97166" bIns="485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145388" y="9926176"/>
            <a:ext cx="3171295" cy="524339"/>
          </a:xfrm>
          <a:prstGeom prst="rect">
            <a:avLst/>
          </a:prstGeom>
        </p:spPr>
        <p:txBody>
          <a:bodyPr vert="horz" lIns="97166" tIns="48583" rIns="97166" bIns="48583"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7199" y="-13468"/>
            <a:ext cx="7798803" cy="10934648"/>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61399" y="3824434"/>
            <a:ext cx="4954734" cy="2618459"/>
          </a:xfrm>
        </p:spPr>
        <p:txBody>
          <a:bodyPr anchor="b">
            <a:noAutofit/>
          </a:bodyPr>
          <a:lstStyle>
            <a:lvl1pPr algn="r">
              <a:defRPr sz="4592">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961399" y="6442890"/>
            <a:ext cx="4954734" cy="1744628"/>
          </a:xfrm>
        </p:spPr>
        <p:txBody>
          <a:bodyPr anchor="t"/>
          <a:lstStyle>
            <a:lvl1pPr marL="0" indent="0" algn="r">
              <a:buNone/>
              <a:defRPr>
                <a:solidFill>
                  <a:schemeClr val="tx1">
                    <a:lumMod val="50000"/>
                    <a:lumOff val="50000"/>
                  </a:schemeClr>
                </a:solidFill>
              </a:defRPr>
            </a:lvl1pPr>
            <a:lvl2pPr marL="388757" indent="0" algn="ctr">
              <a:buNone/>
              <a:defRPr>
                <a:solidFill>
                  <a:schemeClr val="tx1">
                    <a:tint val="75000"/>
                  </a:schemeClr>
                </a:solidFill>
              </a:defRPr>
            </a:lvl2pPr>
            <a:lvl3pPr marL="777514" indent="0" algn="ctr">
              <a:buNone/>
              <a:defRPr>
                <a:solidFill>
                  <a:schemeClr val="tx1">
                    <a:tint val="75000"/>
                  </a:schemeClr>
                </a:solidFill>
              </a:defRPr>
            </a:lvl3pPr>
            <a:lvl4pPr marL="1166271" indent="0" algn="ctr">
              <a:buNone/>
              <a:defRPr>
                <a:solidFill>
                  <a:schemeClr val="tx1">
                    <a:tint val="75000"/>
                  </a:schemeClr>
                </a:solidFill>
              </a:defRPr>
            </a:lvl4pPr>
            <a:lvl5pPr marL="1555029" indent="0" algn="ctr">
              <a:buNone/>
              <a:defRPr>
                <a:solidFill>
                  <a:schemeClr val="tx1">
                    <a:tint val="75000"/>
                  </a:schemeClr>
                </a:solidFill>
              </a:defRPr>
            </a:lvl5pPr>
            <a:lvl6pPr marL="1943786" indent="0" algn="ctr">
              <a:buNone/>
              <a:defRPr>
                <a:solidFill>
                  <a:schemeClr val="tx1">
                    <a:tint val="75000"/>
                  </a:schemeClr>
                </a:solidFill>
              </a:defRPr>
            </a:lvl6pPr>
            <a:lvl7pPr marL="2332543" indent="0" algn="ctr">
              <a:buNone/>
              <a:defRPr>
                <a:solidFill>
                  <a:schemeClr val="tx1">
                    <a:tint val="75000"/>
                  </a:schemeClr>
                </a:solidFill>
              </a:defRPr>
            </a:lvl7pPr>
            <a:lvl8pPr marL="2721300" indent="0" algn="ctr">
              <a:buNone/>
              <a:defRPr>
                <a:solidFill>
                  <a:schemeClr val="tx1">
                    <a:tint val="75000"/>
                  </a:schemeClr>
                </a:solidFill>
              </a:defRPr>
            </a:lvl8pPr>
            <a:lvl9pPr marL="3110057"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694A3B7E-DD21-4048-88F3-59665D8E8CDB}" type="datetimeFigureOut">
              <a:rPr lang="en-US" smtClean="0">
                <a:solidFill>
                  <a:prstClr val="black">
                    <a:tint val="75000"/>
                  </a:prstClr>
                </a:solidFill>
              </a:rPr>
              <a:pPr>
                <a:defRPr/>
              </a:pPr>
              <a:t>4/30/2023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903F17-9641-4B84-A974-7D55D06F189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977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18372" y="969574"/>
            <a:ext cx="5397761" cy="5413458"/>
          </a:xfrm>
        </p:spPr>
        <p:txBody>
          <a:bodyPr anchor="ctr">
            <a:normAutofit/>
          </a:bodyPr>
          <a:lstStyle>
            <a:lvl1pPr algn="l">
              <a:defRPr sz="374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2" y="7110213"/>
            <a:ext cx="5397761" cy="2498630"/>
          </a:xfrm>
        </p:spPr>
        <p:txBody>
          <a:bodyPr anchor="ctr">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54593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58921" y="969574"/>
            <a:ext cx="5163463"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936295" y="5777048"/>
            <a:ext cx="4608715" cy="605984"/>
          </a:xfrm>
        </p:spPr>
        <p:txBody>
          <a:bodyPr anchor="ctr">
            <a:noAutofit/>
          </a:bodyPr>
          <a:lstStyle>
            <a:lvl1pPr marL="0" indent="0">
              <a:buFontTx/>
              <a:buNone/>
              <a:defRPr sz="1360">
                <a:solidFill>
                  <a:schemeClr val="tx1">
                    <a:lumMod val="50000"/>
                    <a:lumOff val="50000"/>
                  </a:schemeClr>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110213"/>
            <a:ext cx="5397762" cy="2498630"/>
          </a:xfrm>
        </p:spPr>
        <p:txBody>
          <a:bodyPr anchor="ctr">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410472" y="1257103"/>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solidFill>
                <a:effectLst/>
                <a:latin typeface="Arial"/>
              </a:rPr>
              <a:t>“</a:t>
            </a:r>
          </a:p>
        </p:txBody>
      </p:sp>
      <p:sp>
        <p:nvSpPr>
          <p:cNvPr id="25" name="TextBox 24"/>
          <p:cNvSpPr txBox="1"/>
          <p:nvPr/>
        </p:nvSpPr>
        <p:spPr>
          <a:xfrm>
            <a:off x="5737887" y="4591094"/>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497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18370" y="3072845"/>
            <a:ext cx="5397762" cy="4128103"/>
          </a:xfrm>
        </p:spPr>
        <p:txBody>
          <a:bodyPr anchor="b">
            <a:normAutofit/>
          </a:bodyPr>
          <a:lstStyle>
            <a:lvl1pPr algn="l">
              <a:defRPr sz="374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75000"/>
                    <a:lumOff val="25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573139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58921" y="969574"/>
            <a:ext cx="5163463"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18369" y="6383032"/>
            <a:ext cx="5397763" cy="817916"/>
          </a:xfrm>
        </p:spPr>
        <p:txBody>
          <a:bodyPr anchor="b">
            <a:noAutofit/>
          </a:bodyPr>
          <a:lstStyle>
            <a:lvl1pPr marL="0" indent="0">
              <a:buFontTx/>
              <a:buNone/>
              <a:defRPr sz="2041">
                <a:solidFill>
                  <a:schemeClr val="tx1">
                    <a:lumMod val="75000"/>
                    <a:lumOff val="25000"/>
                  </a:schemeClr>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410472" y="1257103"/>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solidFill>
                <a:effectLst/>
                <a:latin typeface="Arial"/>
              </a:rPr>
              <a:t>“</a:t>
            </a:r>
          </a:p>
        </p:txBody>
      </p:sp>
      <p:sp>
        <p:nvSpPr>
          <p:cNvPr id="25" name="TextBox 24"/>
          <p:cNvSpPr txBox="1"/>
          <p:nvPr/>
        </p:nvSpPr>
        <p:spPr>
          <a:xfrm>
            <a:off x="5737887" y="4591094"/>
            <a:ext cx="388880" cy="930092"/>
          </a:xfrm>
          <a:prstGeom prst="rect">
            <a:avLst/>
          </a:prstGeom>
        </p:spPr>
        <p:txBody>
          <a:bodyPr vert="horz" lIns="77756" tIns="38878" rIns="77756" bIns="38878" rtlCol="0" anchor="ctr">
            <a:noAutofit/>
          </a:bodyPr>
          <a:lstStyle/>
          <a:p>
            <a:pPr lvl="0"/>
            <a:r>
              <a:rPr lang="en-US" sz="680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270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23685" y="969574"/>
            <a:ext cx="5392447" cy="4807474"/>
          </a:xfrm>
        </p:spPr>
        <p:txBody>
          <a:bodyPr anchor="ctr">
            <a:normAutofit/>
          </a:bodyPr>
          <a:lstStyle>
            <a:lvl1pPr algn="l">
              <a:defRPr sz="3741"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518369" y="6383032"/>
            <a:ext cx="5397763" cy="817916"/>
          </a:xfrm>
        </p:spPr>
        <p:txBody>
          <a:bodyPr anchor="b">
            <a:noAutofit/>
          </a:bodyPr>
          <a:lstStyle>
            <a:lvl1pPr marL="0" indent="0">
              <a:buFontTx/>
              <a:buNone/>
              <a:defRPr sz="2041">
                <a:solidFill>
                  <a:schemeClr val="accent1"/>
                </a:solidFill>
              </a:defRPr>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8370" y="7200948"/>
            <a:ext cx="5397762" cy="2407894"/>
          </a:xfrm>
        </p:spPr>
        <p:txBody>
          <a:bodyPr anchor="t">
            <a:normAutofit/>
          </a:bodyPr>
          <a:lstStyle>
            <a:lvl1pPr marL="0" indent="0" algn="l">
              <a:buNone/>
              <a:defRPr sz="153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134137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034460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2791" y="969575"/>
            <a:ext cx="832330" cy="8352482"/>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8371" y="969575"/>
            <a:ext cx="4417576" cy="835248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24111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8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61"/>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46046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8370" y="4295757"/>
            <a:ext cx="5397762" cy="2905194"/>
          </a:xfrm>
        </p:spPr>
        <p:txBody>
          <a:bodyPr anchor="b"/>
          <a:lstStyle>
            <a:lvl1pPr algn="l">
              <a:defRPr sz="3401"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0" y="7200948"/>
            <a:ext cx="5397762" cy="1368474"/>
          </a:xfrm>
        </p:spPr>
        <p:txBody>
          <a:bodyPr anchor="t"/>
          <a:lstStyle>
            <a:lvl1pPr marL="0" indent="0" algn="l">
              <a:buNone/>
              <a:defRPr sz="1701">
                <a:solidFill>
                  <a:schemeClr val="tx1">
                    <a:lumMod val="50000"/>
                    <a:lumOff val="50000"/>
                  </a:schemeClr>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8184D596-71CB-401C-BE2A-FF96587D8E95}" type="datetimeFigureOut">
              <a:rPr lang="en-US" smtClean="0">
                <a:solidFill>
                  <a:prstClr val="black">
                    <a:tint val="75000"/>
                  </a:prstClr>
                </a:solidFill>
              </a:rPr>
              <a:pPr>
                <a:defRPr/>
              </a:pPr>
              <a:t>4/30/2023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9CCBC2-8C21-4C9A-A2A0-C4F7CFD13B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856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8372" y="969574"/>
            <a:ext cx="5397761" cy="210074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8372" y="3436437"/>
            <a:ext cx="2625965" cy="6172404"/>
          </a:xfrm>
        </p:spPr>
        <p:txBody>
          <a:bodyPr>
            <a:normAutofit/>
          </a:bodyPr>
          <a:lstStyle>
            <a:lvl1pPr>
              <a:defRPr sz="1531"/>
            </a:lvl1pPr>
            <a:lvl2pPr>
              <a:defRPr sz="1360"/>
            </a:lvl2pPr>
            <a:lvl3pPr>
              <a:defRPr sz="1190"/>
            </a:lvl3pPr>
            <a:lvl4pPr>
              <a:defRPr sz="1020"/>
            </a:lvl4pPr>
            <a:lvl5pPr>
              <a:defRPr sz="1020"/>
            </a:lvl5pPr>
            <a:lvl6pPr>
              <a:defRPr sz="1020"/>
            </a:lvl6pPr>
            <a:lvl7pPr>
              <a:defRPr sz="1020"/>
            </a:lvl7pPr>
            <a:lvl8pPr>
              <a:defRPr sz="1020"/>
            </a:lvl8pPr>
            <a:lvl9pPr>
              <a:defRPr sz="102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290167" y="3436439"/>
            <a:ext cx="2625966" cy="6172406"/>
          </a:xfrm>
        </p:spPr>
        <p:txBody>
          <a:bodyPr>
            <a:normAutofit/>
          </a:bodyPr>
          <a:lstStyle>
            <a:lvl1pPr>
              <a:defRPr sz="1531"/>
            </a:lvl1pPr>
            <a:lvl2pPr>
              <a:defRPr sz="1360"/>
            </a:lvl2pPr>
            <a:lvl3pPr>
              <a:defRPr sz="1190"/>
            </a:lvl3pPr>
            <a:lvl4pPr>
              <a:defRPr sz="1020"/>
            </a:lvl4pPr>
            <a:lvl5pPr>
              <a:defRPr sz="1020"/>
            </a:lvl5pPr>
            <a:lvl6pPr>
              <a:defRPr sz="1020"/>
            </a:lvl6pPr>
            <a:lvl7pPr>
              <a:defRPr sz="1020"/>
            </a:lvl7pPr>
            <a:lvl8pPr>
              <a:defRPr sz="1020"/>
            </a:lvl8pPr>
            <a:lvl9pPr>
              <a:defRPr sz="102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8312391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18371" y="969574"/>
            <a:ext cx="5397760" cy="2100745"/>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8371" y="3437064"/>
            <a:ext cx="2628144" cy="916550"/>
          </a:xfrm>
        </p:spPr>
        <p:txBody>
          <a:bodyPr anchor="b">
            <a:noAutofit/>
          </a:bodyPr>
          <a:lstStyle>
            <a:lvl1pPr marL="0" indent="0">
              <a:buNone/>
              <a:defRPr sz="2041" b="0"/>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18371" y="4353616"/>
            <a:ext cx="2628144" cy="525522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287987" y="3437064"/>
            <a:ext cx="2628144" cy="916550"/>
          </a:xfrm>
        </p:spPr>
        <p:txBody>
          <a:bodyPr anchor="b">
            <a:noAutofit/>
          </a:bodyPr>
          <a:lstStyle>
            <a:lvl1pPr marL="0" indent="0">
              <a:buNone/>
              <a:defRPr sz="2041" b="0"/>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287987" y="4353616"/>
            <a:ext cx="2628144" cy="525522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23000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18371" y="969574"/>
            <a:ext cx="5397761" cy="2100745"/>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1E3C5F0A-E814-4F5B-8509-4826EF6EAFAD}" type="datetimeFigureOut">
              <a:rPr lang="en-US" smtClean="0">
                <a:solidFill>
                  <a:prstClr val="black">
                    <a:tint val="75000"/>
                  </a:prstClr>
                </a:solidFill>
              </a:rPr>
              <a:pPr>
                <a:defRPr/>
              </a:pPr>
              <a:t>4/30/2023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8C3135D-753B-4641-9B40-F5C756AB03B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596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49F838-D727-4C3D-981F-C91357BA9725}" type="datetimeFigureOut">
              <a:rPr lang="en-US" smtClean="0">
                <a:solidFill>
                  <a:prstClr val="black">
                    <a:tint val="75000"/>
                  </a:prstClr>
                </a:solidFill>
              </a:rPr>
              <a:pPr>
                <a:defRPr/>
              </a:pPr>
              <a:t>4/30/2023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E37CFDE-7B0F-4037-894D-A6CABA6358C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537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8371" y="2383544"/>
            <a:ext cx="2372624" cy="2033412"/>
          </a:xfrm>
        </p:spPr>
        <p:txBody>
          <a:bodyPr anchor="b">
            <a:normAutofit/>
          </a:bodyPr>
          <a:lstStyle>
            <a:lvl1pPr>
              <a:defRPr sz="1701"/>
            </a:lvl1pPr>
          </a:lstStyle>
          <a:p>
            <a:r>
              <a:rPr lang="ja-JP" altLang="en-US"/>
              <a:t>マスター タイトルの書式設定</a:t>
            </a:r>
            <a:endParaRPr lang="en-US" dirty="0"/>
          </a:p>
        </p:txBody>
      </p:sp>
      <p:sp>
        <p:nvSpPr>
          <p:cNvPr id="3" name="Content Placeholder 2"/>
          <p:cNvSpPr>
            <a:spLocks noGrp="1"/>
          </p:cNvSpPr>
          <p:nvPr>
            <p:ph idx="1"/>
          </p:nvPr>
        </p:nvSpPr>
        <p:spPr>
          <a:xfrm>
            <a:off x="3036824" y="818994"/>
            <a:ext cx="2879307" cy="878985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18371" y="4416955"/>
            <a:ext cx="2372624" cy="4110590"/>
          </a:xfrm>
        </p:spPr>
        <p:txBody>
          <a:bodyPr>
            <a:normAutofit/>
          </a:bodyPr>
          <a:lstStyle>
            <a:lvl1pPr marL="0" indent="0">
              <a:buNone/>
              <a:defRPr sz="1190"/>
            </a:lvl1pPr>
            <a:lvl2pPr marL="291568" indent="0">
              <a:buNone/>
              <a:defRPr sz="893"/>
            </a:lvl2pPr>
            <a:lvl3pPr marL="583136" indent="0">
              <a:buNone/>
              <a:defRPr sz="765"/>
            </a:lvl3pPr>
            <a:lvl4pPr marL="874704" indent="0">
              <a:buNone/>
              <a:defRPr sz="638"/>
            </a:lvl4pPr>
            <a:lvl5pPr marL="1166271" indent="0">
              <a:buNone/>
              <a:defRPr sz="638"/>
            </a:lvl5pPr>
            <a:lvl6pPr marL="1457839" indent="0">
              <a:buNone/>
              <a:defRPr sz="638"/>
            </a:lvl6pPr>
            <a:lvl7pPr marL="1749407" indent="0">
              <a:buNone/>
              <a:defRPr sz="638"/>
            </a:lvl7pPr>
            <a:lvl8pPr marL="2040975" indent="0">
              <a:buNone/>
              <a:defRPr sz="638"/>
            </a:lvl8pPr>
            <a:lvl9pPr marL="2332543" indent="0">
              <a:buNone/>
              <a:defRPr sz="63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3732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18371" y="7635399"/>
            <a:ext cx="5397761" cy="901402"/>
          </a:xfrm>
        </p:spPr>
        <p:txBody>
          <a:bodyPr anchor="b">
            <a:normAutofit/>
          </a:bodyPr>
          <a:lstStyle>
            <a:lvl1pPr algn="l">
              <a:defRPr sz="2041"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71" y="969575"/>
            <a:ext cx="5397761" cy="6116650"/>
          </a:xfrm>
        </p:spPr>
        <p:txBody>
          <a:bodyPr anchor="t">
            <a:normAutofit/>
          </a:bodyPr>
          <a:lstStyle>
            <a:lvl1pPr marL="0" indent="0" algn="ctr">
              <a:buNone/>
              <a:defRPr sz="1360"/>
            </a:lvl1pPr>
            <a:lvl2pPr marL="388757" indent="0">
              <a:buNone/>
              <a:defRPr sz="1360"/>
            </a:lvl2pPr>
            <a:lvl3pPr marL="777514" indent="0">
              <a:buNone/>
              <a:defRPr sz="1360"/>
            </a:lvl3pPr>
            <a:lvl4pPr marL="1166271" indent="0">
              <a:buNone/>
              <a:defRPr sz="1360"/>
            </a:lvl4pPr>
            <a:lvl5pPr marL="1555029" indent="0">
              <a:buNone/>
              <a:defRPr sz="1360"/>
            </a:lvl5pPr>
            <a:lvl6pPr marL="1943786" indent="0">
              <a:buNone/>
              <a:defRPr sz="1360"/>
            </a:lvl6pPr>
            <a:lvl7pPr marL="2332543" indent="0">
              <a:buNone/>
              <a:defRPr sz="1360"/>
            </a:lvl7pPr>
            <a:lvl8pPr marL="2721300" indent="0">
              <a:buNone/>
              <a:defRPr sz="1360"/>
            </a:lvl8pPr>
            <a:lvl9pPr marL="3110057" indent="0">
              <a:buNone/>
              <a:defRPr sz="136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8371" y="8536801"/>
            <a:ext cx="5397761" cy="1072041"/>
          </a:xfrm>
        </p:spPr>
        <p:txBody>
          <a:bodyPr>
            <a:normAutofit/>
          </a:bodyPr>
          <a:lstStyle>
            <a:lvl1pPr marL="0" indent="0">
              <a:buNone/>
              <a:defRPr sz="1020"/>
            </a:lvl1pPr>
            <a:lvl2pPr marL="388757" indent="0">
              <a:buNone/>
              <a:defRPr sz="1020"/>
            </a:lvl2pPr>
            <a:lvl3pPr marL="777514" indent="0">
              <a:buNone/>
              <a:defRPr sz="850"/>
            </a:lvl3pPr>
            <a:lvl4pPr marL="1166271" indent="0">
              <a:buNone/>
              <a:defRPr sz="765"/>
            </a:lvl4pPr>
            <a:lvl5pPr marL="1555029" indent="0">
              <a:buNone/>
              <a:defRPr sz="765"/>
            </a:lvl5pPr>
            <a:lvl6pPr marL="1943786" indent="0">
              <a:buNone/>
              <a:defRPr sz="765"/>
            </a:lvl6pPr>
            <a:lvl7pPr marL="2332543" indent="0">
              <a:buNone/>
              <a:defRPr sz="765"/>
            </a:lvl7pPr>
            <a:lvl8pPr marL="2721300" indent="0">
              <a:buNone/>
              <a:defRPr sz="765"/>
            </a:lvl8pPr>
            <a:lvl9pPr marL="3110057" indent="0">
              <a:buNone/>
              <a:defRPr sz="7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4D819-9F07-4261-B09B-9E467E5D9002}" type="datetimeFigureOut">
              <a:rPr lang="en-US" smtClean="0"/>
              <a:pPr/>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11591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7199" y="-13468"/>
            <a:ext cx="7798804" cy="10934648"/>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8371" y="969574"/>
            <a:ext cx="5397760" cy="210074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8371" y="3436439"/>
            <a:ext cx="5397761" cy="61724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96346" y="9608845"/>
            <a:ext cx="581750" cy="580735"/>
          </a:xfrm>
          <a:prstGeom prst="rect">
            <a:avLst/>
          </a:prstGeom>
        </p:spPr>
        <p:txBody>
          <a:bodyPr vert="horz" lIns="91440" tIns="45720" rIns="91440" bIns="45720" rtlCol="0" anchor="ctr"/>
          <a:lstStyle>
            <a:lvl1pPr algn="r">
              <a:defRPr sz="765">
                <a:solidFill>
                  <a:schemeClr val="tx1">
                    <a:tint val="75000"/>
                  </a:schemeClr>
                </a:solidFill>
              </a:defRPr>
            </a:lvl1pPr>
          </a:lstStyle>
          <a:p>
            <a:fld id="{9334D819-9F07-4261-B09B-9E467E5D9002}" type="datetimeFigureOut">
              <a:rPr lang="en-US" smtClean="0"/>
              <a:pPr/>
              <a:t>4/30/2023</a:t>
            </a:fld>
            <a:endParaRPr lang="en-US" dirty="0"/>
          </a:p>
        </p:txBody>
      </p:sp>
      <p:sp>
        <p:nvSpPr>
          <p:cNvPr id="5" name="Footer Placeholder 4"/>
          <p:cNvSpPr>
            <a:spLocks noGrp="1"/>
          </p:cNvSpPr>
          <p:nvPr>
            <p:ph type="ftr" sz="quarter" idx="3"/>
          </p:nvPr>
        </p:nvSpPr>
        <p:spPr>
          <a:xfrm>
            <a:off x="518371" y="9608845"/>
            <a:ext cx="3931132" cy="580735"/>
          </a:xfrm>
          <a:prstGeom prst="rect">
            <a:avLst/>
          </a:prstGeom>
        </p:spPr>
        <p:txBody>
          <a:bodyPr vert="horz" lIns="91440" tIns="45720" rIns="91440" bIns="45720" rtlCol="0" anchor="ctr"/>
          <a:lstStyle>
            <a:lvl1pPr algn="l">
              <a:defRPr sz="76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0212" y="9608845"/>
            <a:ext cx="435920" cy="580735"/>
          </a:xfrm>
          <a:prstGeom prst="rect">
            <a:avLst/>
          </a:prstGeom>
        </p:spPr>
        <p:txBody>
          <a:bodyPr vert="horz" lIns="91440" tIns="45720" rIns="91440" bIns="45720" rtlCol="0" anchor="ctr"/>
          <a:lstStyle>
            <a:lvl1pPr algn="r">
              <a:defRPr sz="765">
                <a:solidFill>
                  <a:schemeClr val="accent1">
                    <a:lumMod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787752538"/>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 id="2147484612" r:id="rId12"/>
    <p:sldLayoutId id="2147484613" r:id="rId13"/>
    <p:sldLayoutId id="2147484614" r:id="rId14"/>
    <p:sldLayoutId id="2147484615" r:id="rId15"/>
    <p:sldLayoutId id="2147484616" r:id="rId16"/>
    <p:sldLayoutId id="2147484617" r:id="rId17"/>
  </p:sldLayoutIdLst>
  <p:txStyles>
    <p:titleStyle>
      <a:lvl1pPr algn="l" defTabSz="388757" rtl="0" eaLnBrk="1" latinLnBrk="0" hangingPunct="1">
        <a:spcBef>
          <a:spcPct val="0"/>
        </a:spcBef>
        <a:buNone/>
        <a:defRPr kumimoji="1" sz="3061"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91568" indent="-291568" algn="l" defTabSz="388757" rtl="0" eaLnBrk="1" latinLnBrk="0" hangingPunct="1">
        <a:spcBef>
          <a:spcPts val="850"/>
        </a:spcBef>
        <a:spcAft>
          <a:spcPts val="0"/>
        </a:spcAft>
        <a:buClr>
          <a:schemeClr val="accent1">
            <a:lumMod val="75000"/>
          </a:schemeClr>
        </a:buClr>
        <a:buSzPct val="80000"/>
        <a:buFont typeface="Wingdings 3" charset="2"/>
        <a:buChar char=""/>
        <a:defRPr kumimoji="1" sz="1531" kern="1200">
          <a:solidFill>
            <a:schemeClr val="tx1">
              <a:lumMod val="75000"/>
              <a:lumOff val="25000"/>
            </a:schemeClr>
          </a:solidFill>
          <a:latin typeface="+mn-lt"/>
          <a:ea typeface="+mn-ea"/>
          <a:cs typeface="+mn-cs"/>
        </a:defRPr>
      </a:lvl1pPr>
      <a:lvl2pPr marL="631730" indent="-242973" algn="l" defTabSz="388757" rtl="0" eaLnBrk="1" latinLnBrk="0" hangingPunct="1">
        <a:spcBef>
          <a:spcPts val="850"/>
        </a:spcBef>
        <a:spcAft>
          <a:spcPts val="0"/>
        </a:spcAft>
        <a:buClr>
          <a:schemeClr val="accent1">
            <a:lumMod val="75000"/>
          </a:schemeClr>
        </a:buClr>
        <a:buSzPct val="80000"/>
        <a:buFont typeface="Wingdings 3" charset="2"/>
        <a:buChar char=""/>
        <a:defRPr kumimoji="1" sz="1360" kern="1200">
          <a:solidFill>
            <a:schemeClr val="tx1">
              <a:lumMod val="75000"/>
              <a:lumOff val="25000"/>
            </a:schemeClr>
          </a:solidFill>
          <a:latin typeface="+mn-lt"/>
          <a:ea typeface="+mn-ea"/>
          <a:cs typeface="+mn-cs"/>
        </a:defRPr>
      </a:lvl2pPr>
      <a:lvl3pPr marL="971893" indent="-194379" algn="l" defTabSz="388757" rtl="0" eaLnBrk="1" latinLnBrk="0" hangingPunct="1">
        <a:spcBef>
          <a:spcPts val="850"/>
        </a:spcBef>
        <a:spcAft>
          <a:spcPts val="0"/>
        </a:spcAft>
        <a:buClr>
          <a:schemeClr val="accent1">
            <a:lumMod val="75000"/>
          </a:schemeClr>
        </a:buClr>
        <a:buSzPct val="80000"/>
        <a:buFont typeface="Wingdings 3" charset="2"/>
        <a:buChar char=""/>
        <a:defRPr kumimoji="1" sz="1190" kern="1200">
          <a:solidFill>
            <a:schemeClr val="tx1">
              <a:lumMod val="75000"/>
              <a:lumOff val="25000"/>
            </a:schemeClr>
          </a:solidFill>
          <a:latin typeface="+mn-lt"/>
          <a:ea typeface="+mn-ea"/>
          <a:cs typeface="+mn-cs"/>
        </a:defRPr>
      </a:lvl3pPr>
      <a:lvl4pPr marL="1360650" indent="-194379" algn="l" defTabSz="388757" rtl="0" eaLnBrk="1" latinLnBrk="0" hangingPunct="1">
        <a:spcBef>
          <a:spcPts val="850"/>
        </a:spcBef>
        <a:spcAft>
          <a:spcPts val="0"/>
        </a:spcAft>
        <a:buClr>
          <a:schemeClr val="accent1">
            <a:lumMod val="75000"/>
          </a:schemeClr>
        </a:buClr>
        <a:buSzPct val="80000"/>
        <a:buFont typeface="Wingdings 3" charset="2"/>
        <a:buChar char=""/>
        <a:defRPr kumimoji="1" sz="1020" kern="1200">
          <a:solidFill>
            <a:schemeClr val="tx1">
              <a:lumMod val="75000"/>
              <a:lumOff val="25000"/>
            </a:schemeClr>
          </a:solidFill>
          <a:latin typeface="+mn-lt"/>
          <a:ea typeface="+mn-ea"/>
          <a:cs typeface="+mn-cs"/>
        </a:defRPr>
      </a:lvl4pPr>
      <a:lvl5pPr marL="1749407" indent="-194379" algn="l" defTabSz="388757" rtl="0" eaLnBrk="1" latinLnBrk="0" hangingPunct="1">
        <a:spcBef>
          <a:spcPts val="850"/>
        </a:spcBef>
        <a:spcAft>
          <a:spcPts val="0"/>
        </a:spcAft>
        <a:buClr>
          <a:schemeClr val="accent1">
            <a:lumMod val="75000"/>
          </a:schemeClr>
        </a:buClr>
        <a:buSzPct val="80000"/>
        <a:buFont typeface="Wingdings 3" charset="2"/>
        <a:buChar char=""/>
        <a:defRPr kumimoji="1" sz="1020" kern="1200">
          <a:solidFill>
            <a:schemeClr val="tx1">
              <a:lumMod val="75000"/>
              <a:lumOff val="25000"/>
            </a:schemeClr>
          </a:solidFill>
          <a:latin typeface="+mn-lt"/>
          <a:ea typeface="+mn-ea"/>
          <a:cs typeface="+mn-cs"/>
        </a:defRPr>
      </a:lvl5pPr>
      <a:lvl6pPr marL="2138164" indent="-194379" algn="l" defTabSz="388757" rtl="0" eaLnBrk="1" latinLnBrk="0" hangingPunct="1">
        <a:spcBef>
          <a:spcPts val="850"/>
        </a:spcBef>
        <a:spcAft>
          <a:spcPts val="0"/>
        </a:spcAft>
        <a:buClr>
          <a:schemeClr val="accent1">
            <a:lumMod val="75000"/>
          </a:schemeClr>
        </a:buClr>
        <a:buSzPct val="80000"/>
        <a:buFont typeface="Wingdings 3" charset="2"/>
        <a:buChar char=""/>
        <a:defRPr kumimoji="1" sz="1020" kern="1200">
          <a:solidFill>
            <a:schemeClr val="tx1">
              <a:lumMod val="75000"/>
              <a:lumOff val="25000"/>
            </a:schemeClr>
          </a:solidFill>
          <a:latin typeface="+mn-lt"/>
          <a:ea typeface="+mn-ea"/>
          <a:cs typeface="+mn-cs"/>
        </a:defRPr>
      </a:lvl6pPr>
      <a:lvl7pPr marL="2526922" indent="-194379" algn="l" defTabSz="388757" rtl="0" eaLnBrk="1" latinLnBrk="0" hangingPunct="1">
        <a:spcBef>
          <a:spcPts val="850"/>
        </a:spcBef>
        <a:spcAft>
          <a:spcPts val="0"/>
        </a:spcAft>
        <a:buClr>
          <a:schemeClr val="accent1">
            <a:lumMod val="75000"/>
          </a:schemeClr>
        </a:buClr>
        <a:buSzPct val="80000"/>
        <a:buFont typeface="Wingdings 3" charset="2"/>
        <a:buChar char=""/>
        <a:defRPr kumimoji="1" sz="1020" kern="1200">
          <a:solidFill>
            <a:schemeClr val="tx1">
              <a:lumMod val="75000"/>
              <a:lumOff val="25000"/>
            </a:schemeClr>
          </a:solidFill>
          <a:latin typeface="+mn-lt"/>
          <a:ea typeface="+mn-ea"/>
          <a:cs typeface="+mn-cs"/>
        </a:defRPr>
      </a:lvl7pPr>
      <a:lvl8pPr marL="2915679" indent="-194379" algn="l" defTabSz="388757" rtl="0" eaLnBrk="1" latinLnBrk="0" hangingPunct="1">
        <a:spcBef>
          <a:spcPts val="850"/>
        </a:spcBef>
        <a:spcAft>
          <a:spcPts val="0"/>
        </a:spcAft>
        <a:buClr>
          <a:schemeClr val="accent1">
            <a:lumMod val="75000"/>
          </a:schemeClr>
        </a:buClr>
        <a:buSzPct val="80000"/>
        <a:buFont typeface="Wingdings 3" charset="2"/>
        <a:buChar char=""/>
        <a:defRPr kumimoji="1" sz="1020" kern="1200">
          <a:solidFill>
            <a:schemeClr val="tx1">
              <a:lumMod val="75000"/>
              <a:lumOff val="25000"/>
            </a:schemeClr>
          </a:solidFill>
          <a:latin typeface="+mn-lt"/>
          <a:ea typeface="+mn-ea"/>
          <a:cs typeface="+mn-cs"/>
        </a:defRPr>
      </a:lvl8pPr>
      <a:lvl9pPr marL="3304436" indent="-194379" algn="l" defTabSz="388757" rtl="0" eaLnBrk="1" latinLnBrk="0" hangingPunct="1">
        <a:spcBef>
          <a:spcPts val="850"/>
        </a:spcBef>
        <a:spcAft>
          <a:spcPts val="0"/>
        </a:spcAft>
        <a:buClr>
          <a:schemeClr val="accent1">
            <a:lumMod val="75000"/>
          </a:schemeClr>
        </a:buClr>
        <a:buSzPct val="80000"/>
        <a:buFont typeface="Wingdings 3" charset="2"/>
        <a:buChar char=""/>
        <a:defRPr kumimoji="1" sz="1020" kern="1200">
          <a:solidFill>
            <a:schemeClr val="tx1">
              <a:lumMod val="75000"/>
              <a:lumOff val="25000"/>
            </a:schemeClr>
          </a:solidFill>
          <a:latin typeface="+mn-lt"/>
          <a:ea typeface="+mn-ea"/>
          <a:cs typeface="+mn-cs"/>
        </a:defRPr>
      </a:lvl9pPr>
    </p:bodyStyle>
    <p:otherStyle>
      <a:defPPr>
        <a:defRPr lang="en-US"/>
      </a:defPPr>
      <a:lvl1pPr marL="0" algn="l" defTabSz="388757" rtl="0" eaLnBrk="1" latinLnBrk="0" hangingPunct="1">
        <a:defRPr kumimoji="1" sz="1531" kern="1200">
          <a:solidFill>
            <a:schemeClr val="tx1"/>
          </a:solidFill>
          <a:latin typeface="+mn-lt"/>
          <a:ea typeface="+mn-ea"/>
          <a:cs typeface="+mn-cs"/>
        </a:defRPr>
      </a:lvl1pPr>
      <a:lvl2pPr marL="388757" algn="l" defTabSz="388757" rtl="0" eaLnBrk="1" latinLnBrk="0" hangingPunct="1">
        <a:defRPr kumimoji="1" sz="1531" kern="1200">
          <a:solidFill>
            <a:schemeClr val="tx1"/>
          </a:solidFill>
          <a:latin typeface="+mn-lt"/>
          <a:ea typeface="+mn-ea"/>
          <a:cs typeface="+mn-cs"/>
        </a:defRPr>
      </a:lvl2pPr>
      <a:lvl3pPr marL="777514" algn="l" defTabSz="388757" rtl="0" eaLnBrk="1" latinLnBrk="0" hangingPunct="1">
        <a:defRPr kumimoji="1" sz="1531" kern="1200">
          <a:solidFill>
            <a:schemeClr val="tx1"/>
          </a:solidFill>
          <a:latin typeface="+mn-lt"/>
          <a:ea typeface="+mn-ea"/>
          <a:cs typeface="+mn-cs"/>
        </a:defRPr>
      </a:lvl3pPr>
      <a:lvl4pPr marL="1166271" algn="l" defTabSz="388757" rtl="0" eaLnBrk="1" latinLnBrk="0" hangingPunct="1">
        <a:defRPr kumimoji="1" sz="1531" kern="1200">
          <a:solidFill>
            <a:schemeClr val="tx1"/>
          </a:solidFill>
          <a:latin typeface="+mn-lt"/>
          <a:ea typeface="+mn-ea"/>
          <a:cs typeface="+mn-cs"/>
        </a:defRPr>
      </a:lvl4pPr>
      <a:lvl5pPr marL="1555029" algn="l" defTabSz="388757" rtl="0" eaLnBrk="1" latinLnBrk="0" hangingPunct="1">
        <a:defRPr kumimoji="1" sz="1531" kern="1200">
          <a:solidFill>
            <a:schemeClr val="tx1"/>
          </a:solidFill>
          <a:latin typeface="+mn-lt"/>
          <a:ea typeface="+mn-ea"/>
          <a:cs typeface="+mn-cs"/>
        </a:defRPr>
      </a:lvl5pPr>
      <a:lvl6pPr marL="1943786" algn="l" defTabSz="388757" rtl="0" eaLnBrk="1" latinLnBrk="0" hangingPunct="1">
        <a:defRPr kumimoji="1" sz="1531" kern="1200">
          <a:solidFill>
            <a:schemeClr val="tx1"/>
          </a:solidFill>
          <a:latin typeface="+mn-lt"/>
          <a:ea typeface="+mn-ea"/>
          <a:cs typeface="+mn-cs"/>
        </a:defRPr>
      </a:lvl6pPr>
      <a:lvl7pPr marL="2332543" algn="l" defTabSz="388757" rtl="0" eaLnBrk="1" latinLnBrk="0" hangingPunct="1">
        <a:defRPr kumimoji="1" sz="1531" kern="1200">
          <a:solidFill>
            <a:schemeClr val="tx1"/>
          </a:solidFill>
          <a:latin typeface="+mn-lt"/>
          <a:ea typeface="+mn-ea"/>
          <a:cs typeface="+mn-cs"/>
        </a:defRPr>
      </a:lvl7pPr>
      <a:lvl8pPr marL="2721300" algn="l" defTabSz="388757" rtl="0" eaLnBrk="1" latinLnBrk="0" hangingPunct="1">
        <a:defRPr kumimoji="1" sz="1531" kern="1200">
          <a:solidFill>
            <a:schemeClr val="tx1"/>
          </a:solidFill>
          <a:latin typeface="+mn-lt"/>
          <a:ea typeface="+mn-ea"/>
          <a:cs typeface="+mn-cs"/>
        </a:defRPr>
      </a:lvl8pPr>
      <a:lvl9pPr marL="3110057" algn="l" defTabSz="388757" rtl="0" eaLnBrk="1" latinLnBrk="0" hangingPunct="1">
        <a:defRPr kumimoji="1" sz="153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テキスト ボックス 12">
            <a:extLst>
              <a:ext uri="{FF2B5EF4-FFF2-40B4-BE49-F238E27FC236}">
                <a16:creationId xmlns:a16="http://schemas.microsoft.com/office/drawing/2014/main" id="{A15E11D9-6163-40A3-9C18-B5A16F3DD481}"/>
              </a:ext>
            </a:extLst>
          </p:cNvPr>
          <p:cNvSpPr txBox="1"/>
          <p:nvPr/>
        </p:nvSpPr>
        <p:spPr>
          <a:xfrm>
            <a:off x="445602" y="9258300"/>
            <a:ext cx="7159192" cy="1644005"/>
          </a:xfrm>
          <a:prstGeom prst="rect">
            <a:avLst/>
          </a:prstGeom>
          <a:solidFill>
            <a:srgbClr val="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700"/>
              </a:lnSpc>
              <a:spcAft>
                <a:spcPts val="0"/>
              </a:spcAft>
            </a:pPr>
            <a:r>
              <a:rPr lang="ja-JP" altLang="en-US" sz="1600" b="1" kern="100" dirty="0">
                <a:solidFill>
                  <a:srgbClr val="000000"/>
                </a:solidFill>
                <a:effectLst/>
                <a:latin typeface="+mn-ea"/>
                <a:cs typeface="Times New Roman" panose="02020603050405020304" pitchFamily="18" charset="0"/>
              </a:rPr>
              <a:t>＜参加費＞福岡県栄養士会会員：</a:t>
            </a:r>
            <a:r>
              <a:rPr lang="ja-JP" altLang="en-US" sz="1600" b="1" kern="100" dirty="0">
                <a:solidFill>
                  <a:srgbClr val="000000"/>
                </a:solidFill>
                <a:latin typeface="+mn-ea"/>
                <a:cs typeface="Times New Roman" panose="02020603050405020304" pitchFamily="18" charset="0"/>
              </a:rPr>
              <a:t>無料</a:t>
            </a:r>
            <a:endParaRPr lang="en-US" altLang="ja-JP" sz="1600" b="1" kern="100" dirty="0">
              <a:solidFill>
                <a:srgbClr val="000000"/>
              </a:solidFill>
              <a:latin typeface="+mn-ea"/>
              <a:cs typeface="Times New Roman" panose="02020603050405020304" pitchFamily="18" charset="0"/>
            </a:endParaRPr>
          </a:p>
          <a:p>
            <a:pPr algn="l">
              <a:lnSpc>
                <a:spcPts val="1700"/>
              </a:lnSpc>
              <a:spcAft>
                <a:spcPts val="0"/>
              </a:spcAft>
            </a:pPr>
            <a:r>
              <a:rPr lang="ja-JP" altLang="en-US" sz="1600" b="1" kern="100" dirty="0">
                <a:solidFill>
                  <a:srgbClr val="000000"/>
                </a:solidFill>
                <a:latin typeface="+mn-ea"/>
                <a:cs typeface="Times New Roman" panose="02020603050405020304" pitchFamily="18" charset="0"/>
              </a:rPr>
              <a:t>　　　　　日本栄養士会会員：</a:t>
            </a:r>
            <a:r>
              <a:rPr lang="en-US" altLang="ja-JP" sz="1600" b="1" kern="100" dirty="0">
                <a:solidFill>
                  <a:srgbClr val="000000"/>
                </a:solidFill>
                <a:latin typeface="+mn-ea"/>
                <a:cs typeface="Times New Roman" panose="02020603050405020304" pitchFamily="18" charset="0"/>
              </a:rPr>
              <a:t>1,000</a:t>
            </a:r>
            <a:r>
              <a:rPr lang="ja-JP" altLang="en-US" sz="1600" b="1" kern="100" dirty="0">
                <a:solidFill>
                  <a:srgbClr val="000000"/>
                </a:solidFill>
                <a:latin typeface="+mn-ea"/>
                <a:cs typeface="Times New Roman" panose="02020603050405020304" pitchFamily="18" charset="0"/>
              </a:rPr>
              <a:t>円</a:t>
            </a:r>
            <a:endParaRPr lang="en-US" altLang="ja-JP" sz="1600" b="1" kern="100" dirty="0">
              <a:solidFill>
                <a:srgbClr val="000000"/>
              </a:solidFill>
              <a:latin typeface="+mn-ea"/>
              <a:cs typeface="Times New Roman" panose="02020603050405020304" pitchFamily="18" charset="0"/>
            </a:endParaRPr>
          </a:p>
          <a:p>
            <a:pPr algn="l">
              <a:lnSpc>
                <a:spcPts val="1700"/>
              </a:lnSpc>
              <a:spcAft>
                <a:spcPts val="0"/>
              </a:spcAft>
            </a:pPr>
            <a:r>
              <a:rPr lang="ja-JP" altLang="en-US" sz="1600" b="1" kern="100" dirty="0">
                <a:solidFill>
                  <a:srgbClr val="000000"/>
                </a:solidFill>
                <a:latin typeface="+mn-ea"/>
                <a:cs typeface="Times New Roman" panose="02020603050405020304" pitchFamily="18" charset="0"/>
              </a:rPr>
              <a:t>　　　　　一般：</a:t>
            </a:r>
            <a:r>
              <a:rPr lang="en-US" altLang="ja-JP" sz="1600" b="1" kern="100" dirty="0">
                <a:solidFill>
                  <a:srgbClr val="000000"/>
                </a:solidFill>
                <a:latin typeface="+mn-ea"/>
                <a:cs typeface="Times New Roman" panose="02020603050405020304" pitchFamily="18" charset="0"/>
              </a:rPr>
              <a:t>2,000</a:t>
            </a:r>
            <a:r>
              <a:rPr lang="ja-JP" altLang="en-US" sz="1600" b="1" kern="100" dirty="0">
                <a:solidFill>
                  <a:srgbClr val="000000"/>
                </a:solidFill>
                <a:latin typeface="+mn-ea"/>
                <a:cs typeface="Times New Roman" panose="02020603050405020304" pitchFamily="18" charset="0"/>
              </a:rPr>
              <a:t>円</a:t>
            </a:r>
            <a:endParaRPr lang="en-US" altLang="ja-JP" sz="1600" b="1" kern="100" dirty="0">
              <a:solidFill>
                <a:srgbClr val="000000"/>
              </a:solidFill>
              <a:latin typeface="+mn-ea"/>
              <a:cs typeface="Times New Roman" panose="02020603050405020304" pitchFamily="18" charset="0"/>
            </a:endParaRPr>
          </a:p>
          <a:p>
            <a:pPr algn="l">
              <a:lnSpc>
                <a:spcPts val="1700"/>
              </a:lnSpc>
              <a:spcAft>
                <a:spcPts val="0"/>
              </a:spcAft>
            </a:pPr>
            <a:r>
              <a:rPr lang="ja-JP" altLang="en-US" sz="1600" b="1" kern="100" dirty="0">
                <a:solidFill>
                  <a:srgbClr val="000000"/>
                </a:solidFill>
                <a:effectLst/>
                <a:latin typeface="+mn-ea"/>
                <a:cs typeface="Times New Roman" panose="02020603050405020304" pitchFamily="18" charset="0"/>
              </a:rPr>
              <a:t>＜申込期日＞</a:t>
            </a:r>
            <a:r>
              <a:rPr lang="en-US" altLang="ja-JP" sz="1600" b="1" kern="100" dirty="0">
                <a:solidFill>
                  <a:srgbClr val="000000"/>
                </a:solidFill>
                <a:effectLst/>
                <a:latin typeface="+mn-ea"/>
                <a:cs typeface="Times New Roman" panose="02020603050405020304" pitchFamily="18" charset="0"/>
              </a:rPr>
              <a:t>5</a:t>
            </a:r>
            <a:r>
              <a:rPr lang="ja-JP" altLang="en-US" sz="1600" b="1" kern="100" dirty="0">
                <a:solidFill>
                  <a:srgbClr val="000000"/>
                </a:solidFill>
                <a:effectLst/>
                <a:latin typeface="+mn-ea"/>
                <a:cs typeface="Times New Roman" panose="02020603050405020304" pitchFamily="18" charset="0"/>
              </a:rPr>
              <a:t>月</a:t>
            </a:r>
            <a:r>
              <a:rPr lang="en-US" altLang="ja-JP" sz="1600" b="1" kern="100" dirty="0">
                <a:solidFill>
                  <a:srgbClr val="000000"/>
                </a:solidFill>
                <a:effectLst/>
                <a:latin typeface="+mn-ea"/>
                <a:cs typeface="Times New Roman" panose="02020603050405020304" pitchFamily="18" charset="0"/>
              </a:rPr>
              <a:t>26</a:t>
            </a:r>
            <a:r>
              <a:rPr lang="ja-JP" altLang="en-US" sz="1600" b="1" kern="100" dirty="0">
                <a:solidFill>
                  <a:srgbClr val="000000"/>
                </a:solidFill>
                <a:effectLst/>
                <a:latin typeface="+mn-ea"/>
                <a:cs typeface="Times New Roman" panose="02020603050405020304" pitchFamily="18" charset="0"/>
              </a:rPr>
              <a:t>日</a:t>
            </a:r>
            <a:r>
              <a:rPr lang="en-US" altLang="ja-JP" sz="1600" b="1" kern="100" dirty="0">
                <a:solidFill>
                  <a:srgbClr val="000000"/>
                </a:solidFill>
                <a:effectLst/>
                <a:latin typeface="+mn-ea"/>
                <a:cs typeface="Times New Roman" panose="02020603050405020304" pitchFamily="18" charset="0"/>
              </a:rPr>
              <a:t>(</a:t>
            </a:r>
            <a:r>
              <a:rPr lang="ja-JP" altLang="en-US" sz="1600" b="1" kern="100" dirty="0">
                <a:solidFill>
                  <a:srgbClr val="000000"/>
                </a:solidFill>
                <a:effectLst/>
                <a:latin typeface="+mn-ea"/>
                <a:cs typeface="Times New Roman" panose="02020603050405020304" pitchFamily="18" charset="0"/>
              </a:rPr>
              <a:t>金</a:t>
            </a:r>
            <a:r>
              <a:rPr lang="en-US" altLang="ja-JP" sz="1600" b="1" kern="100" dirty="0">
                <a:solidFill>
                  <a:srgbClr val="000000"/>
                </a:solidFill>
                <a:effectLst/>
                <a:latin typeface="+mn-ea"/>
                <a:cs typeface="Times New Roman" panose="02020603050405020304" pitchFamily="18" charset="0"/>
              </a:rPr>
              <a:t>)</a:t>
            </a:r>
          </a:p>
          <a:p>
            <a:pPr algn="l">
              <a:lnSpc>
                <a:spcPts val="1700"/>
              </a:lnSpc>
              <a:spcAft>
                <a:spcPts val="0"/>
              </a:spcAft>
            </a:pPr>
            <a:r>
              <a:rPr lang="ja-JP" altLang="en-US" sz="1600" b="1" kern="100" dirty="0">
                <a:solidFill>
                  <a:srgbClr val="000000"/>
                </a:solidFill>
                <a:latin typeface="+mn-ea"/>
                <a:cs typeface="Times New Roman" panose="02020603050405020304" pitchFamily="18" charset="0"/>
              </a:rPr>
              <a:t>＜その他＞単位及びポイントの付与はありません</a:t>
            </a:r>
            <a:endParaRPr lang="en-US" altLang="ja-JP" sz="1600" b="1" kern="100" dirty="0">
              <a:solidFill>
                <a:srgbClr val="000000"/>
              </a:solidFill>
              <a:latin typeface="+mn-ea"/>
              <a:cs typeface="Times New Roman" panose="02020603050405020304" pitchFamily="18" charset="0"/>
            </a:endParaRPr>
          </a:p>
          <a:p>
            <a:pPr algn="l">
              <a:lnSpc>
                <a:spcPts val="1700"/>
              </a:lnSpc>
              <a:spcAft>
                <a:spcPts val="0"/>
              </a:spcAft>
            </a:pPr>
            <a:r>
              <a:rPr lang="ja-JP" altLang="en-US" sz="1600" b="1" kern="100" dirty="0">
                <a:solidFill>
                  <a:srgbClr val="000000"/>
                </a:solidFill>
                <a:latin typeface="+mn-ea"/>
                <a:cs typeface="Times New Roman" panose="02020603050405020304" pitchFamily="18" charset="0"/>
              </a:rPr>
              <a:t>＜</a:t>
            </a:r>
            <a:r>
              <a:rPr lang="ja-JP" altLang="en-US" sz="1600" b="1" kern="100" dirty="0">
                <a:solidFill>
                  <a:srgbClr val="000000"/>
                </a:solidFill>
                <a:effectLst/>
                <a:latin typeface="+mn-ea"/>
                <a:cs typeface="Times New Roman" panose="02020603050405020304" pitchFamily="18" charset="0"/>
              </a:rPr>
              <a:t>参加申込</a:t>
            </a:r>
            <a:r>
              <a:rPr lang="ja-JP" altLang="en-US" sz="1600" b="1" kern="100" dirty="0">
                <a:solidFill>
                  <a:srgbClr val="000000"/>
                </a:solidFill>
                <a:latin typeface="+mn-ea"/>
                <a:cs typeface="Times New Roman" panose="02020603050405020304" pitchFamily="18" charset="0"/>
              </a:rPr>
              <a:t>＞</a:t>
            </a:r>
            <a:r>
              <a:rPr lang="ja-JP" sz="1600" b="1" kern="100" dirty="0">
                <a:solidFill>
                  <a:srgbClr val="000000"/>
                </a:solidFill>
                <a:effectLst/>
                <a:latin typeface="+mn-ea"/>
                <a:cs typeface="Times New Roman" panose="02020603050405020304" pitchFamily="18" charset="0"/>
              </a:rPr>
              <a:t>福岡県栄養士会</a:t>
            </a:r>
            <a:r>
              <a:rPr lang="en-US" altLang="ja-JP" sz="1600" b="1" kern="100" dirty="0">
                <a:solidFill>
                  <a:srgbClr val="000000"/>
                </a:solidFill>
                <a:effectLst/>
                <a:latin typeface="+mn-ea"/>
                <a:cs typeface="Times New Roman" panose="02020603050405020304" pitchFamily="18" charset="0"/>
              </a:rPr>
              <a:t> </a:t>
            </a:r>
            <a:r>
              <a:rPr lang="en-US" sz="1600" b="1" kern="100" dirty="0">
                <a:solidFill>
                  <a:srgbClr val="000000"/>
                </a:solidFill>
                <a:effectLst/>
                <a:latin typeface="+mn-ea"/>
                <a:cs typeface="Times New Roman" panose="02020603050405020304" pitchFamily="18" charset="0"/>
              </a:rPr>
              <a:t>https://fukuoka-dietitian.or.jp/</a:t>
            </a:r>
            <a:endParaRPr lang="ja-JP" sz="1600" kern="100" dirty="0">
              <a:effectLst/>
              <a:latin typeface="+mn-ea"/>
              <a:cs typeface="Times New Roman" panose="02020603050405020304" pitchFamily="18" charset="0"/>
            </a:endParaRPr>
          </a:p>
          <a:p>
            <a:pPr algn="l">
              <a:lnSpc>
                <a:spcPts val="1700"/>
              </a:lnSpc>
              <a:spcAft>
                <a:spcPts val="0"/>
              </a:spcAft>
            </a:pPr>
            <a:r>
              <a:rPr lang="ja-JP" altLang="en-US" sz="1600" b="1" kern="100" dirty="0">
                <a:solidFill>
                  <a:srgbClr val="000000"/>
                </a:solidFill>
                <a:effectLst/>
                <a:latin typeface="+mn-ea"/>
                <a:cs typeface="Times New Roman" panose="02020603050405020304" pitchFamily="18" charset="0"/>
              </a:rPr>
              <a:t>＜問い合わせ先＞</a:t>
            </a:r>
            <a:r>
              <a:rPr lang="ja-JP" sz="1600" b="1" kern="100" dirty="0">
                <a:solidFill>
                  <a:srgbClr val="000000"/>
                </a:solidFill>
                <a:effectLst/>
                <a:latin typeface="+mn-ea"/>
                <a:cs typeface="Times New Roman" panose="02020603050405020304" pitchFamily="18" charset="0"/>
              </a:rPr>
              <a:t>福岡県栄養士会事務局　</a:t>
            </a:r>
            <a:r>
              <a:rPr lang="en-US" sz="1600" b="1" kern="100" dirty="0">
                <a:solidFill>
                  <a:srgbClr val="000000"/>
                </a:solidFill>
                <a:effectLst/>
                <a:latin typeface="+mn-ea"/>
                <a:cs typeface="Times New Roman" panose="02020603050405020304" pitchFamily="18" charset="0"/>
              </a:rPr>
              <a:t>092-631-1160</a:t>
            </a:r>
            <a:endParaRPr lang="ja-JP" sz="1600" kern="100" dirty="0">
              <a:effectLst/>
              <a:latin typeface="+mn-ea"/>
              <a:cs typeface="Times New Roman" panose="02020603050405020304" pitchFamily="18" charset="0"/>
            </a:endParaRPr>
          </a:p>
        </p:txBody>
      </p:sp>
      <p:pic>
        <p:nvPicPr>
          <p:cNvPr id="3" name="図 2" descr="スーツを着た男性&#10;&#10;自動的に生成された説明">
            <a:extLst>
              <a:ext uri="{FF2B5EF4-FFF2-40B4-BE49-F238E27FC236}">
                <a16:creationId xmlns:a16="http://schemas.microsoft.com/office/drawing/2014/main" id="{988C993D-F796-4A52-42C6-3F63E6C12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7875" y="3485207"/>
            <a:ext cx="3981768" cy="5995022"/>
          </a:xfrm>
          <a:prstGeom prst="ellipse">
            <a:avLst/>
          </a:prstGeom>
          <a:ln>
            <a:noFill/>
          </a:ln>
          <a:effectLst>
            <a:softEdge rad="112500"/>
          </a:effectLst>
        </p:spPr>
      </p:pic>
      <p:sp>
        <p:nvSpPr>
          <p:cNvPr id="63" name="四角形: 角を丸くする 62">
            <a:extLst>
              <a:ext uri="{FF2B5EF4-FFF2-40B4-BE49-F238E27FC236}">
                <a16:creationId xmlns:a16="http://schemas.microsoft.com/office/drawing/2014/main" id="{4CFFACF5-40CE-4CF6-B588-66B49E27151F}"/>
              </a:ext>
            </a:extLst>
          </p:cNvPr>
          <p:cNvSpPr/>
          <p:nvPr/>
        </p:nvSpPr>
        <p:spPr>
          <a:xfrm>
            <a:off x="170781" y="284192"/>
            <a:ext cx="7434013" cy="3350426"/>
          </a:xfrm>
          <a:prstGeom prst="roundRect">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9105" algn="l">
              <a:spcAft>
                <a:spcPts val="0"/>
              </a:spcAft>
            </a:pPr>
            <a:r>
              <a:rPr lang="en-US" sz="3600" b="1" kern="10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a:effectLst/>
              <a:ea typeface="游明朝" panose="02020400000000000000" pitchFamily="18" charset="-128"/>
              <a:cs typeface="Times New Roman" panose="02020603050405020304" pitchFamily="18" charset="0"/>
            </a:endParaRPr>
          </a:p>
        </p:txBody>
      </p:sp>
      <p:sp>
        <p:nvSpPr>
          <p:cNvPr id="62" name="テキスト ボックス 4">
            <a:extLst>
              <a:ext uri="{FF2B5EF4-FFF2-40B4-BE49-F238E27FC236}">
                <a16:creationId xmlns:a16="http://schemas.microsoft.com/office/drawing/2014/main" id="{8776E28D-6CE3-427E-B3D9-429F8E25C42C}"/>
              </a:ext>
            </a:extLst>
          </p:cNvPr>
          <p:cNvSpPr txBox="1"/>
          <p:nvPr/>
        </p:nvSpPr>
        <p:spPr>
          <a:xfrm>
            <a:off x="226682" y="368780"/>
            <a:ext cx="7434013" cy="32658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3600"/>
              </a:lnSpc>
              <a:spcAft>
                <a:spcPts val="0"/>
              </a:spcAft>
              <a:tabLst>
                <a:tab pos="1158875" algn="l"/>
              </a:tabLst>
            </a:pPr>
            <a:r>
              <a:rPr lang="en-US" altLang="ja-JP" sz="2400" b="1" u="sng" kern="100" dirty="0">
                <a:solidFill>
                  <a:srgbClr val="6600CC"/>
                </a:solidFill>
                <a:effectLst>
                  <a:outerShdw blurRad="38100" dist="38100" dir="2700000" algn="tl">
                    <a:srgbClr val="000000">
                      <a:alpha val="43137"/>
                    </a:srgbClr>
                  </a:outerShdw>
                </a:effectLst>
                <a:latin typeface="+mj-ea"/>
                <a:ea typeface="+mj-ea"/>
                <a:cs typeface="Times New Roman" panose="02020603050405020304" pitchFamily="18" charset="0"/>
              </a:rPr>
              <a:t>2023</a:t>
            </a:r>
            <a:r>
              <a:rPr lang="ja-JP" altLang="ja-JP" sz="2400" b="1" u="sng" kern="100" dirty="0">
                <a:solidFill>
                  <a:srgbClr val="6600CC"/>
                </a:solidFill>
                <a:effectLst>
                  <a:outerShdw blurRad="38100" dist="38100" dir="2700000" algn="tl">
                    <a:srgbClr val="000000">
                      <a:alpha val="43137"/>
                    </a:srgbClr>
                  </a:outerShdw>
                </a:effectLst>
                <a:latin typeface="+mj-ea"/>
                <a:ea typeface="+mj-ea"/>
                <a:cs typeface="Times New Roman" panose="02020603050405020304" pitchFamily="18" charset="0"/>
              </a:rPr>
              <a:t>年度（公社）福岡県栄養士会</a:t>
            </a:r>
            <a:r>
              <a:rPr lang="ja-JP" altLang="en-US" sz="2400" b="1" u="sng" kern="100" dirty="0">
                <a:solidFill>
                  <a:srgbClr val="6600CC"/>
                </a:solidFill>
                <a:effectLst>
                  <a:outerShdw blurRad="38100" dist="38100" dir="2700000" algn="tl">
                    <a:srgbClr val="000000">
                      <a:alpha val="43137"/>
                    </a:srgbClr>
                  </a:outerShdw>
                </a:effectLst>
                <a:latin typeface="+mj-ea"/>
                <a:ea typeface="+mj-ea"/>
                <a:cs typeface="Times New Roman" panose="02020603050405020304" pitchFamily="18" charset="0"/>
              </a:rPr>
              <a:t>通常総会</a:t>
            </a:r>
            <a:endParaRPr lang="en-US" altLang="ja-JP" sz="2400" b="1" u="sng" kern="100" dirty="0">
              <a:solidFill>
                <a:srgbClr val="6600CC"/>
              </a:solidFill>
              <a:effectLst>
                <a:outerShdw blurRad="38100" dist="38100" dir="2700000" algn="tl">
                  <a:srgbClr val="000000">
                    <a:alpha val="43137"/>
                  </a:srgbClr>
                </a:outerShdw>
              </a:effectLst>
              <a:latin typeface="+mj-ea"/>
              <a:ea typeface="+mj-ea"/>
              <a:cs typeface="Times New Roman" panose="02020603050405020304" pitchFamily="18" charset="0"/>
            </a:endParaRPr>
          </a:p>
          <a:p>
            <a:pPr>
              <a:lnSpc>
                <a:spcPts val="3600"/>
              </a:lnSpc>
              <a:tabLst>
                <a:tab pos="1158875" algn="l"/>
              </a:tabLst>
            </a:pP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総会　</a:t>
            </a:r>
            <a:r>
              <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6</a:t>
            </a: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月</a:t>
            </a:r>
            <a:r>
              <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3</a:t>
            </a: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日</a:t>
            </a:r>
            <a:r>
              <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a:t>
            </a: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土</a:t>
            </a:r>
            <a:r>
              <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a:t>
            </a: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９</a:t>
            </a:r>
            <a:r>
              <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:50</a:t>
            </a: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a:t>
            </a:r>
            <a:r>
              <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11:30</a:t>
            </a: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　対面のみ</a:t>
            </a:r>
            <a:endPar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endParaRPr>
          </a:p>
          <a:p>
            <a:pPr>
              <a:lnSpc>
                <a:spcPts val="3600"/>
              </a:lnSpc>
              <a:tabLst>
                <a:tab pos="1158875" algn="l"/>
              </a:tabLst>
            </a:pP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会場　ナースプラザ福岡　１階研修ホール　</a:t>
            </a:r>
            <a:endPar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endParaRPr>
          </a:p>
          <a:p>
            <a:pPr>
              <a:lnSpc>
                <a:spcPts val="2600"/>
              </a:lnSpc>
              <a:tabLst>
                <a:tab pos="1158875" algn="l"/>
              </a:tabLst>
            </a:pPr>
            <a:endParaRPr lang="en-US" altLang="ja-JP"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endParaRPr>
          </a:p>
          <a:p>
            <a:pPr>
              <a:lnSpc>
                <a:spcPts val="2600"/>
              </a:lnSpc>
              <a:tabLst>
                <a:tab pos="1158875" algn="l"/>
              </a:tabLst>
            </a:pPr>
            <a:r>
              <a:rPr lang="ja-JP" altLang="en-US" sz="2000" b="1" kern="100" dirty="0">
                <a:solidFill>
                  <a:srgbClr val="6600CC"/>
                </a:solidFill>
                <a:effectLst>
                  <a:outerShdw blurRad="38100" dist="38100" dir="2700000" algn="tl">
                    <a:srgbClr val="000000">
                      <a:alpha val="43137"/>
                    </a:srgbClr>
                  </a:outerShdw>
                </a:effectLst>
                <a:latin typeface="+mj-ea"/>
                <a:ea typeface="+mj-ea"/>
                <a:cs typeface="Microsoft GothicNeo" panose="020B0500000101010101" pitchFamily="34" charset="-127"/>
              </a:rPr>
              <a:t>　　　　</a:t>
            </a:r>
            <a:r>
              <a:rPr lang="ja-JP" altLang="en-US" sz="32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特別講演　</a:t>
            </a:r>
            <a:r>
              <a:rPr lang="en-US" altLang="ja-JP" sz="32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14:00</a:t>
            </a:r>
            <a:r>
              <a:rPr lang="ja-JP" altLang="en-US" sz="32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32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15:00</a:t>
            </a:r>
            <a:endParaRPr lang="en-US" altLang="ja-JP" sz="20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3600"/>
              </a:lnSpc>
              <a:spcAft>
                <a:spcPts val="0"/>
              </a:spcAft>
              <a:tabLst>
                <a:tab pos="1158875" algn="l"/>
              </a:tabLst>
            </a:pPr>
            <a:r>
              <a:rPr lang="ja-JP" altLang="ja-JP" sz="32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GothicNeo" panose="020B0500000101010101" pitchFamily="34" charset="-127"/>
              </a:rPr>
              <a:t>観て！笑って！参加して脳を刺激！</a:t>
            </a:r>
            <a:endParaRPr lang="en-US" altLang="ja-JP" sz="32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GothicNeo" panose="020B0500000101010101" pitchFamily="34" charset="-127"/>
            </a:endParaRPr>
          </a:p>
          <a:p>
            <a:pPr algn="ctr">
              <a:lnSpc>
                <a:spcPts val="2400"/>
              </a:lnSpc>
              <a:spcAft>
                <a:spcPts val="0"/>
              </a:spcAft>
              <a:tabLst>
                <a:tab pos="1158875" algn="l"/>
              </a:tabLst>
            </a:pPr>
            <a:endParaRPr lang="en-US" altLang="ja-JP" sz="12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GothicNeo" panose="020B0500000101010101" pitchFamily="34" charset="-127"/>
            </a:endParaRPr>
          </a:p>
          <a:p>
            <a:pPr algn="ctr">
              <a:lnSpc>
                <a:spcPts val="2400"/>
              </a:lnSpc>
              <a:spcAft>
                <a:spcPts val="0"/>
              </a:spcAft>
              <a:tabLst>
                <a:tab pos="1158875" algn="l"/>
              </a:tabLst>
            </a:pPr>
            <a:r>
              <a:rPr lang="ja-JP" altLang="ja-JP" sz="44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GothicNeo" panose="020B0500000101010101" pitchFamily="34" charset="-127"/>
              </a:rPr>
              <a:t>シナプソロジー落語</a:t>
            </a:r>
            <a:endParaRPr lang="en-US" altLang="ja-JP" sz="4400" b="1" kern="100"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GothicNeo" panose="020B0500000101010101" pitchFamily="34" charset="-127"/>
            </a:endParaRPr>
          </a:p>
        </p:txBody>
      </p:sp>
      <p:sp>
        <p:nvSpPr>
          <p:cNvPr id="81" name="四角形: 角を丸くする 80">
            <a:extLst>
              <a:ext uri="{FF2B5EF4-FFF2-40B4-BE49-F238E27FC236}">
                <a16:creationId xmlns:a16="http://schemas.microsoft.com/office/drawing/2014/main" id="{B3BB5C15-6DA9-454B-8C14-DCEB5032F29B}"/>
              </a:ext>
            </a:extLst>
          </p:cNvPr>
          <p:cNvSpPr/>
          <p:nvPr/>
        </p:nvSpPr>
        <p:spPr>
          <a:xfrm>
            <a:off x="430805" y="3968884"/>
            <a:ext cx="2671623" cy="4871775"/>
          </a:xfrm>
          <a:prstGeom prst="roundRect">
            <a:avLst/>
          </a:prstGeom>
          <a:solidFill>
            <a:schemeClr val="bg1">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b="1" kern="100" dirty="0">
                <a:solidFill>
                  <a:schemeClr val="tx2">
                    <a:lumMod val="50000"/>
                  </a:schemeClr>
                </a:solidFill>
                <a:effectLst/>
                <a:latin typeface="+mn-ea"/>
                <a:cs typeface="Times New Roman" panose="02020603050405020304" pitchFamily="18" charset="0"/>
              </a:rPr>
              <a:t>シナプソロジーを</a:t>
            </a:r>
            <a:endParaRPr lang="en-US" altLang="ja-JP" b="1" kern="100" dirty="0">
              <a:solidFill>
                <a:schemeClr val="tx2">
                  <a:lumMod val="50000"/>
                </a:schemeClr>
              </a:solidFill>
              <a:effectLst/>
              <a:latin typeface="+mn-ea"/>
              <a:cs typeface="Times New Roman" panose="02020603050405020304" pitchFamily="18" charset="0"/>
            </a:endParaRPr>
          </a:p>
          <a:p>
            <a:r>
              <a:rPr lang="ja-JP" altLang="en-US" b="1" kern="100" dirty="0">
                <a:solidFill>
                  <a:schemeClr val="tx2">
                    <a:lumMod val="50000"/>
                  </a:schemeClr>
                </a:solidFill>
                <a:effectLst/>
                <a:latin typeface="+mn-ea"/>
                <a:cs typeface="Times New Roman" panose="02020603050405020304" pitchFamily="18" charset="0"/>
              </a:rPr>
              <a:t>ご存じですか？</a:t>
            </a:r>
            <a:endParaRPr lang="en-US" altLang="ja-JP" b="1" kern="100" dirty="0">
              <a:solidFill>
                <a:schemeClr val="tx2">
                  <a:lumMod val="50000"/>
                </a:schemeClr>
              </a:solidFill>
              <a:effectLst/>
              <a:latin typeface="+mn-ea"/>
              <a:cs typeface="Times New Roman" panose="02020603050405020304" pitchFamily="18" charset="0"/>
            </a:endParaRPr>
          </a:p>
          <a:p>
            <a:endParaRPr lang="en-US" altLang="ja-JP" b="1" kern="100" dirty="0">
              <a:solidFill>
                <a:schemeClr val="tx2">
                  <a:lumMod val="50000"/>
                </a:schemeClr>
              </a:solidFill>
              <a:effectLst/>
              <a:latin typeface="+mn-ea"/>
              <a:cs typeface="Times New Roman" panose="02020603050405020304" pitchFamily="18" charset="0"/>
            </a:endParaRPr>
          </a:p>
          <a:p>
            <a:r>
              <a:rPr lang="ja-JP" altLang="ja-JP" b="1" kern="100" dirty="0">
                <a:solidFill>
                  <a:schemeClr val="tx2">
                    <a:lumMod val="50000"/>
                  </a:schemeClr>
                </a:solidFill>
                <a:effectLst/>
                <a:latin typeface="+mn-ea"/>
                <a:cs typeface="Times New Roman" panose="02020603050405020304" pitchFamily="18" charset="0"/>
              </a:rPr>
              <a:t>落語家</a:t>
            </a:r>
            <a:r>
              <a:rPr lang="ja-JP" altLang="en-US" b="1" kern="100" dirty="0">
                <a:solidFill>
                  <a:schemeClr val="tx2">
                    <a:lumMod val="50000"/>
                  </a:schemeClr>
                </a:solidFill>
                <a:effectLst/>
                <a:latin typeface="+mn-ea"/>
                <a:cs typeface="Times New Roman" panose="02020603050405020304" pitchFamily="18" charset="0"/>
              </a:rPr>
              <a:t>の</a:t>
            </a:r>
            <a:r>
              <a:rPr lang="ja-JP" altLang="ja-JP" b="1" kern="100" dirty="0">
                <a:solidFill>
                  <a:schemeClr val="tx2">
                    <a:lumMod val="50000"/>
                  </a:schemeClr>
                </a:solidFill>
                <a:effectLst/>
                <a:latin typeface="+mn-ea"/>
                <a:cs typeface="Times New Roman" panose="02020603050405020304" pitchFamily="18" charset="0"/>
              </a:rPr>
              <a:t>立川志らら師匠</a:t>
            </a:r>
            <a:r>
              <a:rPr lang="ja-JP" altLang="en-US" b="1" kern="100" dirty="0">
                <a:solidFill>
                  <a:schemeClr val="tx2">
                    <a:lumMod val="50000"/>
                  </a:schemeClr>
                </a:solidFill>
                <a:effectLst/>
                <a:latin typeface="+mn-ea"/>
                <a:cs typeface="Times New Roman" panose="02020603050405020304" pitchFamily="18" charset="0"/>
              </a:rPr>
              <a:t>をお招きした</a:t>
            </a:r>
            <a:endParaRPr lang="en-US" altLang="ja-JP" b="1" kern="100" dirty="0">
              <a:solidFill>
                <a:schemeClr val="tx2">
                  <a:lumMod val="50000"/>
                </a:schemeClr>
              </a:solidFill>
              <a:effectLst/>
              <a:latin typeface="+mn-ea"/>
              <a:cs typeface="Times New Roman" panose="02020603050405020304" pitchFamily="18" charset="0"/>
            </a:endParaRPr>
          </a:p>
          <a:p>
            <a:r>
              <a:rPr lang="ja-JP" altLang="en-US" b="1" kern="100" dirty="0">
                <a:solidFill>
                  <a:schemeClr val="tx2">
                    <a:lumMod val="50000"/>
                  </a:schemeClr>
                </a:solidFill>
                <a:effectLst/>
                <a:latin typeface="+mn-ea"/>
                <a:cs typeface="Times New Roman" panose="02020603050405020304" pitchFamily="18" charset="0"/>
              </a:rPr>
              <a:t>講演です。</a:t>
            </a:r>
            <a:endParaRPr lang="en-US" altLang="ja-JP" b="1" kern="100" dirty="0">
              <a:solidFill>
                <a:schemeClr val="tx2">
                  <a:lumMod val="50000"/>
                </a:schemeClr>
              </a:solidFill>
              <a:effectLst/>
              <a:latin typeface="+mn-ea"/>
              <a:cs typeface="Times New Roman" panose="02020603050405020304" pitchFamily="18" charset="0"/>
            </a:endParaRPr>
          </a:p>
          <a:p>
            <a:r>
              <a:rPr lang="ja-JP" altLang="en-US" b="1" kern="100" dirty="0">
                <a:solidFill>
                  <a:schemeClr val="tx2">
                    <a:lumMod val="50000"/>
                  </a:schemeClr>
                </a:solidFill>
                <a:effectLst/>
                <a:latin typeface="+mn-ea"/>
                <a:cs typeface="Times New Roman" panose="02020603050405020304" pitchFamily="18" charset="0"/>
              </a:rPr>
              <a:t>笑って新しい知識を得ませんか。</a:t>
            </a:r>
            <a:endParaRPr lang="en-US" altLang="ja-JP" b="1" kern="100" dirty="0">
              <a:solidFill>
                <a:schemeClr val="tx2">
                  <a:lumMod val="50000"/>
                </a:schemeClr>
              </a:solidFill>
              <a:effectLst/>
              <a:latin typeface="+mn-ea"/>
              <a:cs typeface="Times New Roman" panose="02020603050405020304" pitchFamily="18" charset="0"/>
            </a:endParaRPr>
          </a:p>
          <a:p>
            <a:endParaRPr lang="en-US" altLang="ja-JP" b="1" kern="100" dirty="0">
              <a:solidFill>
                <a:schemeClr val="tx2">
                  <a:lumMod val="50000"/>
                </a:schemeClr>
              </a:solidFill>
              <a:latin typeface="+mn-ea"/>
              <a:cs typeface="Times New Roman" panose="02020603050405020304" pitchFamily="18" charset="0"/>
            </a:endParaRPr>
          </a:p>
          <a:p>
            <a:r>
              <a:rPr lang="ja-JP" altLang="en-US" b="1" kern="100" dirty="0">
                <a:solidFill>
                  <a:schemeClr val="tx2">
                    <a:lumMod val="50000"/>
                  </a:schemeClr>
                </a:solidFill>
                <a:effectLst/>
                <a:latin typeface="+mn-ea"/>
                <a:cs typeface="Times New Roman" panose="02020603050405020304" pitchFamily="18" charset="0"/>
              </a:rPr>
              <a:t>無料でしかも対面で有名な落語家の講演が聞けるまたとない機会です。</a:t>
            </a:r>
            <a:endParaRPr lang="en-US" altLang="ja-JP" b="1" kern="100" dirty="0">
              <a:solidFill>
                <a:schemeClr val="tx2">
                  <a:lumMod val="50000"/>
                </a:schemeClr>
              </a:solidFill>
              <a:effectLst/>
              <a:latin typeface="+mn-ea"/>
              <a:cs typeface="Times New Roman" panose="02020603050405020304" pitchFamily="18" charset="0"/>
            </a:endParaRPr>
          </a:p>
          <a:p>
            <a:r>
              <a:rPr lang="ja-JP" altLang="en-US" sz="2400" b="1" kern="100" dirty="0">
                <a:solidFill>
                  <a:srgbClr val="FF0000"/>
                </a:solidFill>
                <a:latin typeface="+mn-ea"/>
                <a:cs typeface="Times New Roman" panose="02020603050405020304" pitchFamily="18" charset="0"/>
              </a:rPr>
              <a:t>是非会場に</a:t>
            </a:r>
            <a:endParaRPr lang="en-US" altLang="ja-JP" sz="2400" b="1" kern="100" dirty="0">
              <a:solidFill>
                <a:srgbClr val="FF0000"/>
              </a:solidFill>
              <a:latin typeface="+mn-ea"/>
              <a:cs typeface="Times New Roman" panose="02020603050405020304" pitchFamily="18" charset="0"/>
            </a:endParaRPr>
          </a:p>
          <a:p>
            <a:r>
              <a:rPr lang="ja-JP" altLang="en-US" sz="2400" b="1" kern="100" dirty="0">
                <a:solidFill>
                  <a:srgbClr val="FF0000"/>
                </a:solidFill>
                <a:latin typeface="+mn-ea"/>
                <a:cs typeface="Times New Roman" panose="02020603050405020304" pitchFamily="18" charset="0"/>
              </a:rPr>
              <a:t>お越しください</a:t>
            </a:r>
            <a:endParaRPr lang="en-US" altLang="ja-JP" sz="2400" b="1" kern="100" dirty="0">
              <a:solidFill>
                <a:srgbClr val="FF0000"/>
              </a:solidFill>
              <a:effectLst/>
              <a:latin typeface="+mn-ea"/>
              <a:cs typeface="Times New Roman" panose="02020603050405020304" pitchFamily="18" charset="0"/>
            </a:endParaRPr>
          </a:p>
        </p:txBody>
      </p:sp>
      <p:sp>
        <p:nvSpPr>
          <p:cNvPr id="101" name="正方形/長方形 100">
            <a:extLst>
              <a:ext uri="{FF2B5EF4-FFF2-40B4-BE49-F238E27FC236}">
                <a16:creationId xmlns:a16="http://schemas.microsoft.com/office/drawing/2014/main" id="{1F1E8CFD-20C3-4D2F-927F-E676E94C7F9A}"/>
              </a:ext>
            </a:extLst>
          </p:cNvPr>
          <p:cNvSpPr/>
          <p:nvPr/>
        </p:nvSpPr>
        <p:spPr>
          <a:xfrm>
            <a:off x="3909859" y="9713722"/>
            <a:ext cx="2566035" cy="36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spcAft>
                <a:spcPts val="0"/>
              </a:spcAft>
            </a:pPr>
            <a:r>
              <a:rPr lang="ja-JP" sz="1400" b="1" kern="1200" dirty="0">
                <a:solidFill>
                  <a:srgbClr val="FF0000"/>
                </a:solidFill>
                <a:effectLst>
                  <a:glow rad="228600">
                    <a:srgbClr val="FFFFFF"/>
                  </a:glow>
                </a:effectLst>
                <a:latin typeface="ＭＳ Ｐゴシック" panose="020B0600070205080204" pitchFamily="50" charset="-128"/>
                <a:ea typeface="メイリオ" panose="020B0604030504040204" pitchFamily="50" charset="-128"/>
                <a:cs typeface="ＭＳ Ｐ明朝" panose="02020600040205080304" pitchFamily="18" charset="-128"/>
              </a:rPr>
              <a:t>参加申し込みはこちら</a:t>
            </a:r>
            <a:r>
              <a:rPr lang="ja-JP" altLang="en-US" sz="1400" b="1" dirty="0">
                <a:solidFill>
                  <a:srgbClr val="FF0000"/>
                </a:solidFill>
                <a:effectLst>
                  <a:glow rad="228600">
                    <a:srgbClr val="FFFFFF"/>
                  </a:glow>
                </a:effectLst>
                <a:latin typeface="ＭＳ Ｐゴシック" panose="020B0600070205080204" pitchFamily="50" charset="-128"/>
                <a:ea typeface="メイリオ" panose="020B0604030504040204" pitchFamily="50" charset="-128"/>
                <a:cs typeface="ＭＳ Ｐ明朝" panose="02020600040205080304" pitchFamily="18" charset="-128"/>
              </a:rPr>
              <a:t>➡</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 name="Picture 2" descr="落語家紹介2018 | かなざわ おてらくご">
            <a:extLst>
              <a:ext uri="{FF2B5EF4-FFF2-40B4-BE49-F238E27FC236}">
                <a16:creationId xmlns:a16="http://schemas.microsoft.com/office/drawing/2014/main" id="{69E4DA78-2162-B11B-99C6-B2918510D6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5" t="33345" r="84280" b="14936"/>
          <a:stretch/>
        </p:blipFill>
        <p:spPr bwMode="auto">
          <a:xfrm>
            <a:off x="6309689" y="6107010"/>
            <a:ext cx="1052825" cy="31188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画像のプレビュー">
            <a:extLst>
              <a:ext uri="{FF2B5EF4-FFF2-40B4-BE49-F238E27FC236}">
                <a16:creationId xmlns:a16="http://schemas.microsoft.com/office/drawing/2014/main" id="{E0DBC8E9-01C9-BE40-4387-A48C90D18C1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14" t="5843" r="5438" b="4727"/>
          <a:stretch/>
        </p:blipFill>
        <p:spPr bwMode="auto">
          <a:xfrm>
            <a:off x="6213445" y="9507983"/>
            <a:ext cx="1282747" cy="1282476"/>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円形 5">
            <a:extLst>
              <a:ext uri="{FF2B5EF4-FFF2-40B4-BE49-F238E27FC236}">
                <a16:creationId xmlns:a16="http://schemas.microsoft.com/office/drawing/2014/main" id="{1E487251-45E3-1A8A-15C2-DD3C1119EF0C}"/>
              </a:ext>
            </a:extLst>
          </p:cNvPr>
          <p:cNvSpPr/>
          <p:nvPr/>
        </p:nvSpPr>
        <p:spPr>
          <a:xfrm>
            <a:off x="5418386" y="899470"/>
            <a:ext cx="2242309" cy="1151191"/>
          </a:xfrm>
          <a:prstGeom prst="wedgeEllipseCallout">
            <a:avLst>
              <a:gd name="adj1" fmla="val -17988"/>
              <a:gd name="adj2" fmla="val 56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特別講演は</a:t>
            </a:r>
            <a:endParaRPr kumimoji="1" lang="en-US" altLang="ja-JP" dirty="0">
              <a:solidFill>
                <a:schemeClr val="tx1"/>
              </a:solidFill>
            </a:endParaRPr>
          </a:p>
          <a:p>
            <a:pPr algn="ctr"/>
            <a:r>
              <a:rPr kumimoji="1" lang="ja-JP" altLang="en-US" dirty="0">
                <a:solidFill>
                  <a:schemeClr val="tx1"/>
                </a:solidFill>
              </a:rPr>
              <a:t>ハイブリットで開催</a:t>
            </a:r>
          </a:p>
        </p:txBody>
      </p:sp>
    </p:spTree>
    <p:extLst>
      <p:ext uri="{BB962C8B-B14F-4D97-AF65-F5344CB8AC3E}">
        <p14:creationId xmlns:p14="http://schemas.microsoft.com/office/powerpoint/2010/main" val="3720063663"/>
      </p:ext>
    </p:extLst>
  </p:cSld>
  <p:clrMapOvr>
    <a:masterClrMapping/>
  </p:clrMapOvr>
</p:sld>
</file>

<file path=ppt/theme/theme1.xml><?xml version="1.0" encoding="utf-8"?>
<a:theme xmlns:a="http://schemas.openxmlformats.org/drawingml/2006/main" name="ファセット">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746</TotalTime>
  <Words>169</Words>
  <Application>Microsoft Office PowerPoint</Application>
  <PresentationFormat>ユーザー設定</PresentationFormat>
  <Paragraphs>29</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HG丸ｺﾞｼｯｸM-PRO</vt:lpstr>
      <vt:lpstr>Meiryo UI</vt:lpstr>
      <vt:lpstr>ＭＳ Ｐゴシック</vt:lpstr>
      <vt:lpstr>メイリオ</vt:lpstr>
      <vt:lpstr>Arial</vt:lpstr>
      <vt:lpstr>Calibri</vt:lpstr>
      <vt:lpstr>Trebuchet MS</vt:lpstr>
      <vt:lpstr>Wingdings 3</vt:lpstr>
      <vt:lpstr>ファセット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赤星真人(d006033)</dc:creator>
  <cp:lastModifiedBy>小野　美咲</cp:lastModifiedBy>
  <cp:revision>77</cp:revision>
  <cp:lastPrinted>2015-03-02T04:29:22Z</cp:lastPrinted>
  <dcterms:created xsi:type="dcterms:W3CDTF">2013-08-07T01:16:52Z</dcterms:created>
  <dcterms:modified xsi:type="dcterms:W3CDTF">2023-04-30T10:29:14Z</dcterms:modified>
</cp:coreProperties>
</file>