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8" autoAdjust="0"/>
  </p:normalViewPr>
  <p:slideViewPr>
    <p:cSldViewPr>
      <p:cViewPr varScale="1">
        <p:scale>
          <a:sx n="84" d="100"/>
          <a:sy n="84" d="100"/>
        </p:scale>
        <p:origin x="9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97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54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21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4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46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29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05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75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58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4DB0-A6BE-49B4-93F3-786F8C4D333F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7940-A77C-4262-B7A3-12F91B0B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24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646" y="-9301"/>
            <a:ext cx="9116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２０２２</a:t>
            </a:r>
            <a:r>
              <a:rPr kumimoji="1"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1" lang="en-US" altLang="ja-JP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『</a:t>
            </a: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熱中症対策アドバイザー</a:t>
            </a:r>
            <a:r>
              <a:rPr kumimoji="1" lang="en-US" altLang="ja-JP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 </a:t>
            </a: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kumimoji="1"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報告書　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活動報告期限は２０２２年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月末日です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008" y="420125"/>
            <a:ext cx="929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氏名：　　　　　　　　　　　　　　　　　　　　　勤務先：　　　　　　　　　　　　　　　　　　　　　　　所属支部：　　　　　　　　　　　　　　　　　　　　　　　　　　　　　　　　　　</a:t>
            </a:r>
            <a:endParaRPr kumimoji="1" lang="ja-JP" altLang="en-US" sz="1400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147181"/>
              </p:ext>
            </p:extLst>
          </p:nvPr>
        </p:nvGraphicFramePr>
        <p:xfrm>
          <a:off x="69008" y="771864"/>
          <a:ext cx="9032064" cy="5624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7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727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実施先名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（団体名など）</a:t>
                      </a:r>
                      <a:endParaRPr kumimoji="1" lang="en-US" altLang="ja-JP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5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endParaRPr kumimoji="1" lang="en-US" altLang="ja-JP" sz="115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ja-JP" altLang="en-US" sz="11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49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実施内容</a:t>
                      </a:r>
                      <a:endParaRPr kumimoji="1" lang="en-US" altLang="ja-JP" sz="14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（活動内容など）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en-US" altLang="ja-JP" sz="14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03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開催日時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　　　　　　　　　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　　　　分 　　～　　　　 時　　　　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17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啓発者</a:t>
                      </a:r>
                      <a:endParaRPr kumimoji="1" lang="en-US" altLang="ja-JP" sz="14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従業員 ・ 保護者 ・ 主婦 ・ 指導者 ・ 学生 ・ 高齢者　・その他</a:t>
                      </a:r>
                      <a:r>
                        <a:rPr kumimoji="1" lang="en-US" altLang="ja-JP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</a:t>
                      </a:r>
                      <a:r>
                        <a:rPr kumimoji="1" lang="en-US" altLang="ja-JP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4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啓発人数</a:t>
                      </a:r>
                      <a:endParaRPr kumimoji="1" lang="en-US" altLang="ja-JP" sz="14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　　　　　　　　　　名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770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実施コメント欄</a:t>
                      </a:r>
                      <a:endParaRPr kumimoji="1" lang="en-US" altLang="ja-JP" sz="14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開催時の反応など</a:t>
                      </a:r>
                      <a:endParaRPr kumimoji="1" lang="en-US" altLang="ja-JP" sz="1300" baseline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en-US" sz="13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実施様子がわかる写真を　</a:t>
                      </a:r>
                      <a:endParaRPr kumimoji="1" lang="en-US" altLang="ja-JP" sz="13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添付してください</a:t>
                      </a:r>
                      <a:endParaRPr kumimoji="1" lang="en-US" altLang="ja-JP" sz="13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-15645" y="6525344"/>
            <a:ext cx="8980133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002060"/>
                </a:solidFill>
              </a:rPr>
              <a:t>資料などご要望、ご質問のある方はこちらまで→大塚製薬㈱大田原</a:t>
            </a:r>
            <a:r>
              <a:rPr lang="en-US" altLang="ja-JP" dirty="0">
                <a:solidFill>
                  <a:srgbClr val="002060"/>
                </a:solidFill>
              </a:rPr>
              <a:t>ootaharam@otsuka.jp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8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Company>大塚グループ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Odagiri, Hisa(小田桐　久)</dc:creator>
  <cp:lastModifiedBy>森山 美加代</cp:lastModifiedBy>
  <cp:revision>25</cp:revision>
  <cp:lastPrinted>2018-02-21T00:34:29Z</cp:lastPrinted>
  <dcterms:created xsi:type="dcterms:W3CDTF">2016-11-08T04:08:52Z</dcterms:created>
  <dcterms:modified xsi:type="dcterms:W3CDTF">2022-05-30T06:01:47Z</dcterms:modified>
</cp:coreProperties>
</file>